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88" r:id="rId2"/>
    <p:sldId id="279" r:id="rId3"/>
    <p:sldId id="282" r:id="rId4"/>
    <p:sldId id="309" r:id="rId5"/>
    <p:sldId id="284" r:id="rId6"/>
    <p:sldId id="281" r:id="rId7"/>
    <p:sldId id="270" r:id="rId8"/>
    <p:sldId id="280" r:id="rId9"/>
    <p:sldId id="258" r:id="rId10"/>
    <p:sldId id="310" r:id="rId11"/>
    <p:sldId id="262" r:id="rId12"/>
    <p:sldId id="266" r:id="rId13"/>
    <p:sldId id="260" r:id="rId14"/>
    <p:sldId id="272" r:id="rId15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7300"/>
    <a:srgbClr val="2294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4660"/>
  </p:normalViewPr>
  <p:slideViewPr>
    <p:cSldViewPr snapToGrid="0">
      <p:cViewPr varScale="1">
        <p:scale>
          <a:sx n="86" d="100"/>
          <a:sy n="86" d="100"/>
        </p:scale>
        <p:origin x="3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3FEBE1-5FB6-48E9-B175-22D1FDB7BEC0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B63483-F2DF-4781-99DC-972DE010A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545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7787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3BA3583-DBBA-48EF-9E48-81B782E64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4677539"/>
          </a:xfrm>
          <a:custGeom>
            <a:avLst/>
            <a:gdLst>
              <a:gd name="connsiteX0" fmla="*/ 0 w 12192000"/>
              <a:gd name="connsiteY0" fmla="*/ 0 h 4677539"/>
              <a:gd name="connsiteX1" fmla="*/ 12192000 w 12192000"/>
              <a:gd name="connsiteY1" fmla="*/ 0 h 4677539"/>
              <a:gd name="connsiteX2" fmla="*/ 12192000 w 12192000"/>
              <a:gd name="connsiteY2" fmla="*/ 1407886 h 4677539"/>
              <a:gd name="connsiteX3" fmla="*/ 12192000 w 12192000"/>
              <a:gd name="connsiteY3" fmla="*/ 2326996 h 4677539"/>
              <a:gd name="connsiteX4" fmla="*/ 12192000 w 12192000"/>
              <a:gd name="connsiteY4" fmla="*/ 4312090 h 4677539"/>
              <a:gd name="connsiteX5" fmla="*/ 12022667 w 12192000"/>
              <a:gd name="connsiteY5" fmla="*/ 4359836 h 4677539"/>
              <a:gd name="connsiteX6" fmla="*/ 11852804 w 12192000"/>
              <a:gd name="connsiteY6" fmla="*/ 4403632 h 4677539"/>
              <a:gd name="connsiteX7" fmla="*/ 11682412 w 12192000"/>
              <a:gd name="connsiteY7" fmla="*/ 4444198 h 4677539"/>
              <a:gd name="connsiteX8" fmla="*/ 11510962 w 12192000"/>
              <a:gd name="connsiteY8" fmla="*/ 4481173 h 4677539"/>
              <a:gd name="connsiteX9" fmla="*/ 11338454 w 12192000"/>
              <a:gd name="connsiteY9" fmla="*/ 4515277 h 4677539"/>
              <a:gd name="connsiteX10" fmla="*/ 11165417 w 12192000"/>
              <a:gd name="connsiteY10" fmla="*/ 4545432 h 4677539"/>
              <a:gd name="connsiteX11" fmla="*/ 10991321 w 12192000"/>
              <a:gd name="connsiteY11" fmla="*/ 4573074 h 4677539"/>
              <a:gd name="connsiteX12" fmla="*/ 10816696 w 12192000"/>
              <a:gd name="connsiteY12" fmla="*/ 4596767 h 4677539"/>
              <a:gd name="connsiteX13" fmla="*/ 10642071 w 12192000"/>
              <a:gd name="connsiteY13" fmla="*/ 4617588 h 4677539"/>
              <a:gd name="connsiteX14" fmla="*/ 10465858 w 12192000"/>
              <a:gd name="connsiteY14" fmla="*/ 4635179 h 4677539"/>
              <a:gd name="connsiteX15" fmla="*/ 10289117 w 12192000"/>
              <a:gd name="connsiteY15" fmla="*/ 4649538 h 4677539"/>
              <a:gd name="connsiteX16" fmla="*/ 10111846 w 12192000"/>
              <a:gd name="connsiteY16" fmla="*/ 4661026 h 4677539"/>
              <a:gd name="connsiteX17" fmla="*/ 9933517 w 12192000"/>
              <a:gd name="connsiteY17" fmla="*/ 4669641 h 4677539"/>
              <a:gd name="connsiteX18" fmla="*/ 9755188 w 12192000"/>
              <a:gd name="connsiteY18" fmla="*/ 4675026 h 4677539"/>
              <a:gd name="connsiteX19" fmla="*/ 9575271 w 12192000"/>
              <a:gd name="connsiteY19" fmla="*/ 4677539 h 4677539"/>
              <a:gd name="connsiteX20" fmla="*/ 9395354 w 12192000"/>
              <a:gd name="connsiteY20" fmla="*/ 4676821 h 4677539"/>
              <a:gd name="connsiteX21" fmla="*/ 9214908 w 12192000"/>
              <a:gd name="connsiteY21" fmla="*/ 4673590 h 4677539"/>
              <a:gd name="connsiteX22" fmla="*/ 9033404 w 12192000"/>
              <a:gd name="connsiteY22" fmla="*/ 4666770 h 4677539"/>
              <a:gd name="connsiteX23" fmla="*/ 8851371 w 12192000"/>
              <a:gd name="connsiteY23" fmla="*/ 4657795 h 4677539"/>
              <a:gd name="connsiteX24" fmla="*/ 8668279 w 12192000"/>
              <a:gd name="connsiteY24" fmla="*/ 4645948 h 4677539"/>
              <a:gd name="connsiteX25" fmla="*/ 8484658 w 12192000"/>
              <a:gd name="connsiteY25" fmla="*/ 4631230 h 4677539"/>
              <a:gd name="connsiteX26" fmla="*/ 8301037 w 12192000"/>
              <a:gd name="connsiteY26" fmla="*/ 4613639 h 4677539"/>
              <a:gd name="connsiteX27" fmla="*/ 8116887 w 12192000"/>
              <a:gd name="connsiteY27" fmla="*/ 4593536 h 4677539"/>
              <a:gd name="connsiteX28" fmla="*/ 7931679 w 12192000"/>
              <a:gd name="connsiteY28" fmla="*/ 4570561 h 4677539"/>
              <a:gd name="connsiteX29" fmla="*/ 7745941 w 12192000"/>
              <a:gd name="connsiteY29" fmla="*/ 4544714 h 4677539"/>
              <a:gd name="connsiteX30" fmla="*/ 7559146 w 12192000"/>
              <a:gd name="connsiteY30" fmla="*/ 4516713 h 4677539"/>
              <a:gd name="connsiteX31" fmla="*/ 7372350 w 12192000"/>
              <a:gd name="connsiteY31" fmla="*/ 4485840 h 4677539"/>
              <a:gd name="connsiteX32" fmla="*/ 7185025 w 12192000"/>
              <a:gd name="connsiteY32" fmla="*/ 4452813 h 4677539"/>
              <a:gd name="connsiteX33" fmla="*/ 6996641 w 12192000"/>
              <a:gd name="connsiteY33" fmla="*/ 4417274 h 4677539"/>
              <a:gd name="connsiteX34" fmla="*/ 6807729 w 12192000"/>
              <a:gd name="connsiteY34" fmla="*/ 4378862 h 4677539"/>
              <a:gd name="connsiteX35" fmla="*/ 6618816 w 12192000"/>
              <a:gd name="connsiteY35" fmla="*/ 4338296 h 4677539"/>
              <a:gd name="connsiteX36" fmla="*/ 6428846 w 12192000"/>
              <a:gd name="connsiteY36" fmla="*/ 4295218 h 4677539"/>
              <a:gd name="connsiteX37" fmla="*/ 6229350 w 12192000"/>
              <a:gd name="connsiteY37" fmla="*/ 4252140 h 4677539"/>
              <a:gd name="connsiteX38" fmla="*/ 6030384 w 12192000"/>
              <a:gd name="connsiteY38" fmla="*/ 4211215 h 4677539"/>
              <a:gd name="connsiteX39" fmla="*/ 5830887 w 12192000"/>
              <a:gd name="connsiteY39" fmla="*/ 4172086 h 4677539"/>
              <a:gd name="connsiteX40" fmla="*/ 5631392 w 12192000"/>
              <a:gd name="connsiteY40" fmla="*/ 4135469 h 4677539"/>
              <a:gd name="connsiteX41" fmla="*/ 5431366 w 12192000"/>
              <a:gd name="connsiteY41" fmla="*/ 4101006 h 4677539"/>
              <a:gd name="connsiteX42" fmla="*/ 5231871 w 12192000"/>
              <a:gd name="connsiteY42" fmla="*/ 4068338 h 4677539"/>
              <a:gd name="connsiteX43" fmla="*/ 5031316 w 12192000"/>
              <a:gd name="connsiteY43" fmla="*/ 4038901 h 4677539"/>
              <a:gd name="connsiteX44" fmla="*/ 4831821 w 12192000"/>
              <a:gd name="connsiteY44" fmla="*/ 4011618 h 4677539"/>
              <a:gd name="connsiteX45" fmla="*/ 4631267 w 12192000"/>
              <a:gd name="connsiteY45" fmla="*/ 3986848 h 4677539"/>
              <a:gd name="connsiteX46" fmla="*/ 4431771 w 12192000"/>
              <a:gd name="connsiteY46" fmla="*/ 3964591 h 4677539"/>
              <a:gd name="connsiteX47" fmla="*/ 4231216 w 12192000"/>
              <a:gd name="connsiteY47" fmla="*/ 3944847 h 4677539"/>
              <a:gd name="connsiteX48" fmla="*/ 4031191 w 12192000"/>
              <a:gd name="connsiteY48" fmla="*/ 3928692 h 4677539"/>
              <a:gd name="connsiteX49" fmla="*/ 3830638 w 12192000"/>
              <a:gd name="connsiteY49" fmla="*/ 3914692 h 4677539"/>
              <a:gd name="connsiteX50" fmla="*/ 3630083 w 12192000"/>
              <a:gd name="connsiteY50" fmla="*/ 3903563 h 4677539"/>
              <a:gd name="connsiteX51" fmla="*/ 3429529 w 12192000"/>
              <a:gd name="connsiteY51" fmla="*/ 3895307 h 4677539"/>
              <a:gd name="connsiteX52" fmla="*/ 3228446 w 12192000"/>
              <a:gd name="connsiteY52" fmla="*/ 3890640 h 4677539"/>
              <a:gd name="connsiteX53" fmla="*/ 3028421 w 12192000"/>
              <a:gd name="connsiteY53" fmla="*/ 3888486 h 4677539"/>
              <a:gd name="connsiteX54" fmla="*/ 2826808 w 12192000"/>
              <a:gd name="connsiteY54" fmla="*/ 3889922 h 4677539"/>
              <a:gd name="connsiteX55" fmla="*/ 2625725 w 12192000"/>
              <a:gd name="connsiteY55" fmla="*/ 3894589 h 4677539"/>
              <a:gd name="connsiteX56" fmla="*/ 2424642 w 12192000"/>
              <a:gd name="connsiteY56" fmla="*/ 3902486 h 4677539"/>
              <a:gd name="connsiteX57" fmla="*/ 2223558 w 12192000"/>
              <a:gd name="connsiteY57" fmla="*/ 3913615 h 4677539"/>
              <a:gd name="connsiteX58" fmla="*/ 2021417 w 12192000"/>
              <a:gd name="connsiteY58" fmla="*/ 3928333 h 4677539"/>
              <a:gd name="connsiteX59" fmla="*/ 1820333 w 12192000"/>
              <a:gd name="connsiteY59" fmla="*/ 3946283 h 4677539"/>
              <a:gd name="connsiteX60" fmla="*/ 1618721 w 12192000"/>
              <a:gd name="connsiteY60" fmla="*/ 3967822 h 4677539"/>
              <a:gd name="connsiteX61" fmla="*/ 1416579 w 12192000"/>
              <a:gd name="connsiteY61" fmla="*/ 3993310 h 4677539"/>
              <a:gd name="connsiteX62" fmla="*/ 1214438 w 12192000"/>
              <a:gd name="connsiteY62" fmla="*/ 4022388 h 4677539"/>
              <a:gd name="connsiteX63" fmla="*/ 1012825 w 12192000"/>
              <a:gd name="connsiteY63" fmla="*/ 4055415 h 4677539"/>
              <a:gd name="connsiteX64" fmla="*/ 810683 w 12192000"/>
              <a:gd name="connsiteY64" fmla="*/ 4092390 h 4677539"/>
              <a:gd name="connsiteX65" fmla="*/ 608012 w 12192000"/>
              <a:gd name="connsiteY65" fmla="*/ 4132956 h 4677539"/>
              <a:gd name="connsiteX66" fmla="*/ 405342 w 12192000"/>
              <a:gd name="connsiteY66" fmla="*/ 4177470 h 4677539"/>
              <a:gd name="connsiteX67" fmla="*/ 202671 w 12192000"/>
              <a:gd name="connsiteY67" fmla="*/ 4226293 h 4677539"/>
              <a:gd name="connsiteX68" fmla="*/ 0 w 12192000"/>
              <a:gd name="connsiteY68" fmla="*/ 4279782 h 4677539"/>
              <a:gd name="connsiteX69" fmla="*/ 0 w 12192000"/>
              <a:gd name="connsiteY69" fmla="*/ 2326996 h 4677539"/>
              <a:gd name="connsiteX70" fmla="*/ 0 w 12192000"/>
              <a:gd name="connsiteY70" fmla="*/ 1407886 h 4677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12192000" h="4677539">
                <a:moveTo>
                  <a:pt x="0" y="0"/>
                </a:moveTo>
                <a:lnTo>
                  <a:pt x="12192000" y="0"/>
                </a:lnTo>
                <a:lnTo>
                  <a:pt x="12192000" y="1407886"/>
                </a:lnTo>
                <a:lnTo>
                  <a:pt x="12192000" y="2326996"/>
                </a:lnTo>
                <a:lnTo>
                  <a:pt x="12192000" y="4312090"/>
                </a:lnTo>
                <a:lnTo>
                  <a:pt x="12022667" y="4359836"/>
                </a:lnTo>
                <a:lnTo>
                  <a:pt x="11852804" y="4403632"/>
                </a:lnTo>
                <a:lnTo>
                  <a:pt x="11682412" y="4444198"/>
                </a:lnTo>
                <a:lnTo>
                  <a:pt x="11510962" y="4481173"/>
                </a:lnTo>
                <a:lnTo>
                  <a:pt x="11338454" y="4515277"/>
                </a:lnTo>
                <a:lnTo>
                  <a:pt x="11165417" y="4545432"/>
                </a:lnTo>
                <a:lnTo>
                  <a:pt x="10991321" y="4573074"/>
                </a:lnTo>
                <a:lnTo>
                  <a:pt x="10816696" y="4596767"/>
                </a:lnTo>
                <a:lnTo>
                  <a:pt x="10642071" y="4617588"/>
                </a:lnTo>
                <a:lnTo>
                  <a:pt x="10465858" y="4635179"/>
                </a:lnTo>
                <a:lnTo>
                  <a:pt x="10289117" y="4649538"/>
                </a:lnTo>
                <a:lnTo>
                  <a:pt x="10111846" y="4661026"/>
                </a:lnTo>
                <a:lnTo>
                  <a:pt x="9933517" y="4669641"/>
                </a:lnTo>
                <a:lnTo>
                  <a:pt x="9755188" y="4675026"/>
                </a:lnTo>
                <a:lnTo>
                  <a:pt x="9575271" y="4677539"/>
                </a:lnTo>
                <a:lnTo>
                  <a:pt x="9395354" y="4676821"/>
                </a:lnTo>
                <a:lnTo>
                  <a:pt x="9214908" y="4673590"/>
                </a:lnTo>
                <a:lnTo>
                  <a:pt x="9033404" y="4666770"/>
                </a:lnTo>
                <a:lnTo>
                  <a:pt x="8851371" y="4657795"/>
                </a:lnTo>
                <a:lnTo>
                  <a:pt x="8668279" y="4645948"/>
                </a:lnTo>
                <a:lnTo>
                  <a:pt x="8484658" y="4631230"/>
                </a:lnTo>
                <a:lnTo>
                  <a:pt x="8301037" y="4613639"/>
                </a:lnTo>
                <a:lnTo>
                  <a:pt x="8116887" y="4593536"/>
                </a:lnTo>
                <a:lnTo>
                  <a:pt x="7931679" y="4570561"/>
                </a:lnTo>
                <a:lnTo>
                  <a:pt x="7745941" y="4544714"/>
                </a:lnTo>
                <a:lnTo>
                  <a:pt x="7559146" y="4516713"/>
                </a:lnTo>
                <a:lnTo>
                  <a:pt x="7372350" y="4485840"/>
                </a:lnTo>
                <a:lnTo>
                  <a:pt x="7185025" y="4452813"/>
                </a:lnTo>
                <a:lnTo>
                  <a:pt x="6996641" y="4417274"/>
                </a:lnTo>
                <a:lnTo>
                  <a:pt x="6807729" y="4378862"/>
                </a:lnTo>
                <a:lnTo>
                  <a:pt x="6618816" y="4338296"/>
                </a:lnTo>
                <a:lnTo>
                  <a:pt x="6428846" y="4295218"/>
                </a:lnTo>
                <a:lnTo>
                  <a:pt x="6229350" y="4252140"/>
                </a:lnTo>
                <a:lnTo>
                  <a:pt x="6030384" y="4211215"/>
                </a:lnTo>
                <a:lnTo>
                  <a:pt x="5830887" y="4172086"/>
                </a:lnTo>
                <a:lnTo>
                  <a:pt x="5631392" y="4135469"/>
                </a:lnTo>
                <a:lnTo>
                  <a:pt x="5431366" y="4101006"/>
                </a:lnTo>
                <a:lnTo>
                  <a:pt x="5231871" y="4068338"/>
                </a:lnTo>
                <a:lnTo>
                  <a:pt x="5031316" y="4038901"/>
                </a:lnTo>
                <a:lnTo>
                  <a:pt x="4831821" y="4011618"/>
                </a:lnTo>
                <a:lnTo>
                  <a:pt x="4631267" y="3986848"/>
                </a:lnTo>
                <a:lnTo>
                  <a:pt x="4431771" y="3964591"/>
                </a:lnTo>
                <a:lnTo>
                  <a:pt x="4231216" y="3944847"/>
                </a:lnTo>
                <a:lnTo>
                  <a:pt x="4031191" y="3928692"/>
                </a:lnTo>
                <a:lnTo>
                  <a:pt x="3830638" y="3914692"/>
                </a:lnTo>
                <a:lnTo>
                  <a:pt x="3630083" y="3903563"/>
                </a:lnTo>
                <a:lnTo>
                  <a:pt x="3429529" y="3895307"/>
                </a:lnTo>
                <a:lnTo>
                  <a:pt x="3228446" y="3890640"/>
                </a:lnTo>
                <a:lnTo>
                  <a:pt x="3028421" y="3888486"/>
                </a:lnTo>
                <a:lnTo>
                  <a:pt x="2826808" y="3889922"/>
                </a:lnTo>
                <a:lnTo>
                  <a:pt x="2625725" y="3894589"/>
                </a:lnTo>
                <a:lnTo>
                  <a:pt x="2424642" y="3902486"/>
                </a:lnTo>
                <a:lnTo>
                  <a:pt x="2223558" y="3913615"/>
                </a:lnTo>
                <a:lnTo>
                  <a:pt x="2021417" y="3928333"/>
                </a:lnTo>
                <a:lnTo>
                  <a:pt x="1820333" y="3946283"/>
                </a:lnTo>
                <a:lnTo>
                  <a:pt x="1618721" y="3967822"/>
                </a:lnTo>
                <a:lnTo>
                  <a:pt x="1416579" y="3993310"/>
                </a:lnTo>
                <a:lnTo>
                  <a:pt x="1214438" y="4022388"/>
                </a:lnTo>
                <a:lnTo>
                  <a:pt x="1012825" y="4055415"/>
                </a:lnTo>
                <a:lnTo>
                  <a:pt x="810683" y="4092390"/>
                </a:lnTo>
                <a:lnTo>
                  <a:pt x="608012" y="4132956"/>
                </a:lnTo>
                <a:lnTo>
                  <a:pt x="405342" y="4177470"/>
                </a:lnTo>
                <a:lnTo>
                  <a:pt x="202671" y="4226293"/>
                </a:lnTo>
                <a:lnTo>
                  <a:pt x="0" y="4279782"/>
                </a:lnTo>
                <a:lnTo>
                  <a:pt x="0" y="2326996"/>
                </a:lnTo>
                <a:lnTo>
                  <a:pt x="0" y="14078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9805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1014FC7C-1865-444F-B66C-FB11004E6DC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32654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7F9972E-A5C0-4314-B9AB-55228C91754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7236823" cy="6858000"/>
          </a:xfrm>
          <a:custGeom>
            <a:avLst/>
            <a:gdLst>
              <a:gd name="connsiteX0" fmla="*/ 0 w 7236823"/>
              <a:gd name="connsiteY0" fmla="*/ 0 h 6858000"/>
              <a:gd name="connsiteX1" fmla="*/ 7236823 w 7236823"/>
              <a:gd name="connsiteY1" fmla="*/ 0 h 6858000"/>
              <a:gd name="connsiteX2" fmla="*/ 7236823 w 7236823"/>
              <a:gd name="connsiteY2" fmla="*/ 4594 h 6858000"/>
              <a:gd name="connsiteX3" fmla="*/ 7128384 w 7236823"/>
              <a:gd name="connsiteY3" fmla="*/ 13797 h 6858000"/>
              <a:gd name="connsiteX4" fmla="*/ 7006506 w 7236823"/>
              <a:gd name="connsiteY4" fmla="*/ 31308 h 6858000"/>
              <a:gd name="connsiteX5" fmla="*/ 6887808 w 7236823"/>
              <a:gd name="connsiteY5" fmla="*/ 55187 h 6858000"/>
              <a:gd name="connsiteX6" fmla="*/ 6773349 w 7236823"/>
              <a:gd name="connsiteY6" fmla="*/ 85964 h 6858000"/>
              <a:gd name="connsiteX7" fmla="*/ 6661539 w 7236823"/>
              <a:gd name="connsiteY7" fmla="*/ 122578 h 6858000"/>
              <a:gd name="connsiteX8" fmla="*/ 6552909 w 7236823"/>
              <a:gd name="connsiteY8" fmla="*/ 165029 h 6858000"/>
              <a:gd name="connsiteX9" fmla="*/ 6447988 w 7236823"/>
              <a:gd name="connsiteY9" fmla="*/ 213318 h 6858000"/>
              <a:gd name="connsiteX10" fmla="*/ 6346776 w 7236823"/>
              <a:gd name="connsiteY10" fmla="*/ 267443 h 6858000"/>
              <a:gd name="connsiteX11" fmla="*/ 6249274 w 7236823"/>
              <a:gd name="connsiteY11" fmla="*/ 326875 h 6858000"/>
              <a:gd name="connsiteX12" fmla="*/ 6155481 w 7236823"/>
              <a:gd name="connsiteY12" fmla="*/ 390552 h 6858000"/>
              <a:gd name="connsiteX13" fmla="*/ 6065397 w 7236823"/>
              <a:gd name="connsiteY13" fmla="*/ 460596 h 6858000"/>
              <a:gd name="connsiteX14" fmla="*/ 5979554 w 7236823"/>
              <a:gd name="connsiteY14" fmla="*/ 534886 h 6858000"/>
              <a:gd name="connsiteX15" fmla="*/ 5896358 w 7236823"/>
              <a:gd name="connsiteY15" fmla="*/ 613421 h 6858000"/>
              <a:gd name="connsiteX16" fmla="*/ 5817932 w 7236823"/>
              <a:gd name="connsiteY16" fmla="*/ 696201 h 6858000"/>
              <a:gd name="connsiteX17" fmla="*/ 5743216 w 7236823"/>
              <a:gd name="connsiteY17" fmla="*/ 783226 h 6858000"/>
              <a:gd name="connsiteX18" fmla="*/ 5673270 w 7236823"/>
              <a:gd name="connsiteY18" fmla="*/ 873965 h 6858000"/>
              <a:gd name="connsiteX19" fmla="*/ 5606501 w 7236823"/>
              <a:gd name="connsiteY19" fmla="*/ 968950 h 6858000"/>
              <a:gd name="connsiteX20" fmla="*/ 5544502 w 7236823"/>
              <a:gd name="connsiteY20" fmla="*/ 1067119 h 6858000"/>
              <a:gd name="connsiteX21" fmla="*/ 5486213 w 7236823"/>
              <a:gd name="connsiteY21" fmla="*/ 1168471 h 6858000"/>
              <a:gd name="connsiteX22" fmla="*/ 5432692 w 7236823"/>
              <a:gd name="connsiteY22" fmla="*/ 1273007 h 6858000"/>
              <a:gd name="connsiteX23" fmla="*/ 5382881 w 7236823"/>
              <a:gd name="connsiteY23" fmla="*/ 1380197 h 6858000"/>
              <a:gd name="connsiteX24" fmla="*/ 5337840 w 7236823"/>
              <a:gd name="connsiteY24" fmla="*/ 1490039 h 6858000"/>
              <a:gd name="connsiteX25" fmla="*/ 5297568 w 7236823"/>
              <a:gd name="connsiteY25" fmla="*/ 1602535 h 6858000"/>
              <a:gd name="connsiteX26" fmla="*/ 5261533 w 7236823"/>
              <a:gd name="connsiteY26" fmla="*/ 1717684 h 6858000"/>
              <a:gd name="connsiteX27" fmla="*/ 5230799 w 7236823"/>
              <a:gd name="connsiteY27" fmla="*/ 1834425 h 6858000"/>
              <a:gd name="connsiteX28" fmla="*/ 5203774 w 7236823"/>
              <a:gd name="connsiteY28" fmla="*/ 1952758 h 6858000"/>
              <a:gd name="connsiteX29" fmla="*/ 5181518 w 7236823"/>
              <a:gd name="connsiteY29" fmla="*/ 2072683 h 6858000"/>
              <a:gd name="connsiteX30" fmla="*/ 5164561 w 7236823"/>
              <a:gd name="connsiteY30" fmla="*/ 2194730 h 6858000"/>
              <a:gd name="connsiteX31" fmla="*/ 5152373 w 7236823"/>
              <a:gd name="connsiteY31" fmla="*/ 2317308 h 6858000"/>
              <a:gd name="connsiteX32" fmla="*/ 5144426 w 7236823"/>
              <a:gd name="connsiteY32" fmla="*/ 2440947 h 6858000"/>
              <a:gd name="connsiteX33" fmla="*/ 5142305 w 7236823"/>
              <a:gd name="connsiteY33" fmla="*/ 2565648 h 6858000"/>
              <a:gd name="connsiteX34" fmla="*/ 5140715 w 7236823"/>
              <a:gd name="connsiteY34" fmla="*/ 2690349 h 6858000"/>
              <a:gd name="connsiteX35" fmla="*/ 5135946 w 7236823"/>
              <a:gd name="connsiteY35" fmla="*/ 2815580 h 6858000"/>
              <a:gd name="connsiteX36" fmla="*/ 5128528 w 7236823"/>
              <a:gd name="connsiteY36" fmla="*/ 2940811 h 6858000"/>
              <a:gd name="connsiteX37" fmla="*/ 5117930 w 7236823"/>
              <a:gd name="connsiteY37" fmla="*/ 3065511 h 6858000"/>
              <a:gd name="connsiteX38" fmla="*/ 5102562 w 7236823"/>
              <a:gd name="connsiteY38" fmla="*/ 3190212 h 6858000"/>
              <a:gd name="connsiteX39" fmla="*/ 5084546 w 7236823"/>
              <a:gd name="connsiteY39" fmla="*/ 3313320 h 6858000"/>
              <a:gd name="connsiteX40" fmla="*/ 5062290 w 7236823"/>
              <a:gd name="connsiteY40" fmla="*/ 3435898 h 6858000"/>
              <a:gd name="connsiteX41" fmla="*/ 5036324 w 7236823"/>
              <a:gd name="connsiteY41" fmla="*/ 3556354 h 6858000"/>
              <a:gd name="connsiteX42" fmla="*/ 5006120 w 7236823"/>
              <a:gd name="connsiteY42" fmla="*/ 3675217 h 6858000"/>
              <a:gd name="connsiteX43" fmla="*/ 4971676 w 7236823"/>
              <a:gd name="connsiteY43" fmla="*/ 3793020 h 6858000"/>
              <a:gd name="connsiteX44" fmla="*/ 4932463 w 7236823"/>
              <a:gd name="connsiteY44" fmla="*/ 3908169 h 6858000"/>
              <a:gd name="connsiteX45" fmla="*/ 4888481 w 7236823"/>
              <a:gd name="connsiteY45" fmla="*/ 4019603 h 6858000"/>
              <a:gd name="connsiteX46" fmla="*/ 4839730 w 7236823"/>
              <a:gd name="connsiteY46" fmla="*/ 4129976 h 6858000"/>
              <a:gd name="connsiteX47" fmla="*/ 4786210 w 7236823"/>
              <a:gd name="connsiteY47" fmla="*/ 4236105 h 6858000"/>
              <a:gd name="connsiteX48" fmla="*/ 4727391 w 7236823"/>
              <a:gd name="connsiteY48" fmla="*/ 4339049 h 6858000"/>
              <a:gd name="connsiteX49" fmla="*/ 4663272 w 7236823"/>
              <a:gd name="connsiteY49" fmla="*/ 4438809 h 6858000"/>
              <a:gd name="connsiteX50" fmla="*/ 4593855 w 7236823"/>
              <a:gd name="connsiteY50" fmla="*/ 4534325 h 6858000"/>
              <a:gd name="connsiteX51" fmla="*/ 4518609 w 7236823"/>
              <a:gd name="connsiteY51" fmla="*/ 4625595 h 6858000"/>
              <a:gd name="connsiteX52" fmla="*/ 4437533 w 7236823"/>
              <a:gd name="connsiteY52" fmla="*/ 4712620 h 6858000"/>
              <a:gd name="connsiteX53" fmla="*/ 4350099 w 7236823"/>
              <a:gd name="connsiteY53" fmla="*/ 4794869 h 6858000"/>
              <a:gd name="connsiteX54" fmla="*/ 4257366 w 7236823"/>
              <a:gd name="connsiteY54" fmla="*/ 4871812 h 6858000"/>
              <a:gd name="connsiteX55" fmla="*/ 4157745 w 7236823"/>
              <a:gd name="connsiteY55" fmla="*/ 4944510 h 6858000"/>
              <a:gd name="connsiteX56" fmla="*/ 4051764 w 7236823"/>
              <a:gd name="connsiteY56" fmla="*/ 5010309 h 6858000"/>
              <a:gd name="connsiteX57" fmla="*/ 3939424 w 7236823"/>
              <a:gd name="connsiteY57" fmla="*/ 5071333 h 6858000"/>
              <a:gd name="connsiteX58" fmla="*/ 3820196 w 7236823"/>
              <a:gd name="connsiteY58" fmla="*/ 5125989 h 6858000"/>
              <a:gd name="connsiteX59" fmla="*/ 3693019 w 7236823"/>
              <a:gd name="connsiteY59" fmla="*/ 5173747 h 6858000"/>
              <a:gd name="connsiteX60" fmla="*/ 3560013 w 7236823"/>
              <a:gd name="connsiteY60" fmla="*/ 5215137 h 6858000"/>
              <a:gd name="connsiteX61" fmla="*/ 3419059 w 7236823"/>
              <a:gd name="connsiteY61" fmla="*/ 5249628 h 6858000"/>
              <a:gd name="connsiteX62" fmla="*/ 3270686 w 7236823"/>
              <a:gd name="connsiteY62" fmla="*/ 5277222 h 6858000"/>
              <a:gd name="connsiteX63" fmla="*/ 3115424 w 7236823"/>
              <a:gd name="connsiteY63" fmla="*/ 5296855 h 6858000"/>
              <a:gd name="connsiteX64" fmla="*/ 2951683 w 7236823"/>
              <a:gd name="connsiteY64" fmla="*/ 5309591 h 6858000"/>
              <a:gd name="connsiteX65" fmla="*/ 2779995 w 7236823"/>
              <a:gd name="connsiteY65" fmla="*/ 5313305 h 6858000"/>
              <a:gd name="connsiteX66" fmla="*/ 2609896 w 7236823"/>
              <a:gd name="connsiteY66" fmla="*/ 5317550 h 6858000"/>
              <a:gd name="connsiteX67" fmla="*/ 2450395 w 7236823"/>
              <a:gd name="connsiteY67" fmla="*/ 5330816 h 6858000"/>
              <a:gd name="connsiteX68" fmla="*/ 2302022 w 7236823"/>
              <a:gd name="connsiteY68" fmla="*/ 5351511 h 6858000"/>
              <a:gd name="connsiteX69" fmla="*/ 2162657 w 7236823"/>
              <a:gd name="connsiteY69" fmla="*/ 5379635 h 6858000"/>
              <a:gd name="connsiteX70" fmla="*/ 2033361 w 7236823"/>
              <a:gd name="connsiteY70" fmla="*/ 5414658 h 6858000"/>
              <a:gd name="connsiteX71" fmla="*/ 1913602 w 7236823"/>
              <a:gd name="connsiteY71" fmla="*/ 5456048 h 6858000"/>
              <a:gd name="connsiteX72" fmla="*/ 1802853 w 7236823"/>
              <a:gd name="connsiteY72" fmla="*/ 5502213 h 6858000"/>
              <a:gd name="connsiteX73" fmla="*/ 1700581 w 7236823"/>
              <a:gd name="connsiteY73" fmla="*/ 5554747 h 6858000"/>
              <a:gd name="connsiteX74" fmla="*/ 1606788 w 7236823"/>
              <a:gd name="connsiteY74" fmla="*/ 5610995 h 6858000"/>
              <a:gd name="connsiteX75" fmla="*/ 1519884 w 7236823"/>
              <a:gd name="connsiteY75" fmla="*/ 5671488 h 6858000"/>
              <a:gd name="connsiteX76" fmla="*/ 1441458 w 7236823"/>
              <a:gd name="connsiteY76" fmla="*/ 5735695 h 6858000"/>
              <a:gd name="connsiteX77" fmla="*/ 1370451 w 7236823"/>
              <a:gd name="connsiteY77" fmla="*/ 5802025 h 6858000"/>
              <a:gd name="connsiteX78" fmla="*/ 1305803 w 7236823"/>
              <a:gd name="connsiteY78" fmla="*/ 5871539 h 6858000"/>
              <a:gd name="connsiteX79" fmla="*/ 1248043 w 7236823"/>
              <a:gd name="connsiteY79" fmla="*/ 5941584 h 6858000"/>
              <a:gd name="connsiteX80" fmla="*/ 1196643 w 7236823"/>
              <a:gd name="connsiteY80" fmla="*/ 6013220 h 6858000"/>
              <a:gd name="connsiteX81" fmla="*/ 1151071 w 7236823"/>
              <a:gd name="connsiteY81" fmla="*/ 6085918 h 6858000"/>
              <a:gd name="connsiteX82" fmla="*/ 1110268 w 7236823"/>
              <a:gd name="connsiteY82" fmla="*/ 6158085 h 6858000"/>
              <a:gd name="connsiteX83" fmla="*/ 1075295 w 7236823"/>
              <a:gd name="connsiteY83" fmla="*/ 6229722 h 6858000"/>
              <a:gd name="connsiteX84" fmla="*/ 1045090 w 7236823"/>
              <a:gd name="connsiteY84" fmla="*/ 6300828 h 6858000"/>
              <a:gd name="connsiteX85" fmla="*/ 1018595 w 7236823"/>
              <a:gd name="connsiteY85" fmla="*/ 6369280 h 6858000"/>
              <a:gd name="connsiteX86" fmla="*/ 996869 w 7236823"/>
              <a:gd name="connsiteY86" fmla="*/ 6436141 h 6858000"/>
              <a:gd name="connsiteX87" fmla="*/ 978322 w 7236823"/>
              <a:gd name="connsiteY87" fmla="*/ 6499818 h 6858000"/>
              <a:gd name="connsiteX88" fmla="*/ 964015 w 7236823"/>
              <a:gd name="connsiteY88" fmla="*/ 6560311 h 6858000"/>
              <a:gd name="connsiteX89" fmla="*/ 952357 w 7236823"/>
              <a:gd name="connsiteY89" fmla="*/ 6616559 h 6858000"/>
              <a:gd name="connsiteX90" fmla="*/ 943349 w 7236823"/>
              <a:gd name="connsiteY90" fmla="*/ 6669092 h 6858000"/>
              <a:gd name="connsiteX91" fmla="*/ 936460 w 7236823"/>
              <a:gd name="connsiteY91" fmla="*/ 6715258 h 6858000"/>
              <a:gd name="connsiteX92" fmla="*/ 931161 w 7236823"/>
              <a:gd name="connsiteY92" fmla="*/ 6757179 h 6858000"/>
              <a:gd name="connsiteX93" fmla="*/ 928512 w 7236823"/>
              <a:gd name="connsiteY93" fmla="*/ 6792201 h 6858000"/>
              <a:gd name="connsiteX94" fmla="*/ 925862 w 7236823"/>
              <a:gd name="connsiteY94" fmla="*/ 6841020 h 6858000"/>
              <a:gd name="connsiteX95" fmla="*/ 925862 w 7236823"/>
              <a:gd name="connsiteY95" fmla="*/ 6858000 h 6858000"/>
              <a:gd name="connsiteX96" fmla="*/ 0 w 7236823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7236823" h="6858000">
                <a:moveTo>
                  <a:pt x="0" y="0"/>
                </a:moveTo>
                <a:lnTo>
                  <a:pt x="7236823" y="0"/>
                </a:lnTo>
                <a:lnTo>
                  <a:pt x="7236823" y="4594"/>
                </a:lnTo>
                <a:lnTo>
                  <a:pt x="7128384" y="13797"/>
                </a:lnTo>
                <a:lnTo>
                  <a:pt x="7006506" y="31308"/>
                </a:lnTo>
                <a:lnTo>
                  <a:pt x="6887808" y="55187"/>
                </a:lnTo>
                <a:lnTo>
                  <a:pt x="6773349" y="85964"/>
                </a:lnTo>
                <a:lnTo>
                  <a:pt x="6661539" y="122578"/>
                </a:lnTo>
                <a:lnTo>
                  <a:pt x="6552909" y="165029"/>
                </a:lnTo>
                <a:lnTo>
                  <a:pt x="6447988" y="213318"/>
                </a:lnTo>
                <a:lnTo>
                  <a:pt x="6346776" y="267443"/>
                </a:lnTo>
                <a:lnTo>
                  <a:pt x="6249274" y="326875"/>
                </a:lnTo>
                <a:lnTo>
                  <a:pt x="6155481" y="390552"/>
                </a:lnTo>
                <a:lnTo>
                  <a:pt x="6065397" y="460596"/>
                </a:lnTo>
                <a:lnTo>
                  <a:pt x="5979554" y="534886"/>
                </a:lnTo>
                <a:lnTo>
                  <a:pt x="5896358" y="613421"/>
                </a:lnTo>
                <a:lnTo>
                  <a:pt x="5817932" y="696201"/>
                </a:lnTo>
                <a:lnTo>
                  <a:pt x="5743216" y="783226"/>
                </a:lnTo>
                <a:lnTo>
                  <a:pt x="5673270" y="873965"/>
                </a:lnTo>
                <a:lnTo>
                  <a:pt x="5606501" y="968950"/>
                </a:lnTo>
                <a:lnTo>
                  <a:pt x="5544502" y="1067119"/>
                </a:lnTo>
                <a:lnTo>
                  <a:pt x="5486213" y="1168471"/>
                </a:lnTo>
                <a:lnTo>
                  <a:pt x="5432692" y="1273007"/>
                </a:lnTo>
                <a:lnTo>
                  <a:pt x="5382881" y="1380197"/>
                </a:lnTo>
                <a:lnTo>
                  <a:pt x="5337840" y="1490039"/>
                </a:lnTo>
                <a:lnTo>
                  <a:pt x="5297568" y="1602535"/>
                </a:lnTo>
                <a:lnTo>
                  <a:pt x="5261533" y="1717684"/>
                </a:lnTo>
                <a:lnTo>
                  <a:pt x="5230799" y="1834425"/>
                </a:lnTo>
                <a:lnTo>
                  <a:pt x="5203774" y="1952758"/>
                </a:lnTo>
                <a:lnTo>
                  <a:pt x="5181518" y="2072683"/>
                </a:lnTo>
                <a:lnTo>
                  <a:pt x="5164561" y="2194730"/>
                </a:lnTo>
                <a:lnTo>
                  <a:pt x="5152373" y="2317308"/>
                </a:lnTo>
                <a:lnTo>
                  <a:pt x="5144426" y="2440947"/>
                </a:lnTo>
                <a:lnTo>
                  <a:pt x="5142305" y="2565648"/>
                </a:lnTo>
                <a:lnTo>
                  <a:pt x="5140715" y="2690349"/>
                </a:lnTo>
                <a:lnTo>
                  <a:pt x="5135946" y="2815580"/>
                </a:lnTo>
                <a:lnTo>
                  <a:pt x="5128528" y="2940811"/>
                </a:lnTo>
                <a:lnTo>
                  <a:pt x="5117930" y="3065511"/>
                </a:lnTo>
                <a:lnTo>
                  <a:pt x="5102562" y="3190212"/>
                </a:lnTo>
                <a:lnTo>
                  <a:pt x="5084546" y="3313320"/>
                </a:lnTo>
                <a:lnTo>
                  <a:pt x="5062290" y="3435898"/>
                </a:lnTo>
                <a:lnTo>
                  <a:pt x="5036324" y="3556354"/>
                </a:lnTo>
                <a:lnTo>
                  <a:pt x="5006120" y="3675217"/>
                </a:lnTo>
                <a:lnTo>
                  <a:pt x="4971676" y="3793020"/>
                </a:lnTo>
                <a:lnTo>
                  <a:pt x="4932463" y="3908169"/>
                </a:lnTo>
                <a:lnTo>
                  <a:pt x="4888481" y="4019603"/>
                </a:lnTo>
                <a:lnTo>
                  <a:pt x="4839730" y="4129976"/>
                </a:lnTo>
                <a:lnTo>
                  <a:pt x="4786210" y="4236105"/>
                </a:lnTo>
                <a:lnTo>
                  <a:pt x="4727391" y="4339049"/>
                </a:lnTo>
                <a:lnTo>
                  <a:pt x="4663272" y="4438809"/>
                </a:lnTo>
                <a:lnTo>
                  <a:pt x="4593855" y="4534325"/>
                </a:lnTo>
                <a:lnTo>
                  <a:pt x="4518609" y="4625595"/>
                </a:lnTo>
                <a:lnTo>
                  <a:pt x="4437533" y="4712620"/>
                </a:lnTo>
                <a:lnTo>
                  <a:pt x="4350099" y="4794869"/>
                </a:lnTo>
                <a:lnTo>
                  <a:pt x="4257366" y="4871812"/>
                </a:lnTo>
                <a:lnTo>
                  <a:pt x="4157745" y="4944510"/>
                </a:lnTo>
                <a:lnTo>
                  <a:pt x="4051764" y="5010309"/>
                </a:lnTo>
                <a:lnTo>
                  <a:pt x="3939424" y="5071333"/>
                </a:lnTo>
                <a:lnTo>
                  <a:pt x="3820196" y="5125989"/>
                </a:lnTo>
                <a:lnTo>
                  <a:pt x="3693019" y="5173747"/>
                </a:lnTo>
                <a:lnTo>
                  <a:pt x="3560013" y="5215137"/>
                </a:lnTo>
                <a:lnTo>
                  <a:pt x="3419059" y="5249628"/>
                </a:lnTo>
                <a:lnTo>
                  <a:pt x="3270686" y="5277222"/>
                </a:lnTo>
                <a:lnTo>
                  <a:pt x="3115424" y="5296855"/>
                </a:lnTo>
                <a:lnTo>
                  <a:pt x="2951683" y="5309591"/>
                </a:lnTo>
                <a:lnTo>
                  <a:pt x="2779995" y="5313305"/>
                </a:lnTo>
                <a:lnTo>
                  <a:pt x="2609896" y="5317550"/>
                </a:lnTo>
                <a:lnTo>
                  <a:pt x="2450395" y="5330816"/>
                </a:lnTo>
                <a:lnTo>
                  <a:pt x="2302022" y="5351511"/>
                </a:lnTo>
                <a:lnTo>
                  <a:pt x="2162657" y="5379635"/>
                </a:lnTo>
                <a:lnTo>
                  <a:pt x="2033361" y="5414658"/>
                </a:lnTo>
                <a:lnTo>
                  <a:pt x="1913602" y="5456048"/>
                </a:lnTo>
                <a:lnTo>
                  <a:pt x="1802853" y="5502213"/>
                </a:lnTo>
                <a:lnTo>
                  <a:pt x="1700581" y="5554747"/>
                </a:lnTo>
                <a:lnTo>
                  <a:pt x="1606788" y="5610995"/>
                </a:lnTo>
                <a:lnTo>
                  <a:pt x="1519884" y="5671488"/>
                </a:lnTo>
                <a:lnTo>
                  <a:pt x="1441458" y="5735695"/>
                </a:lnTo>
                <a:lnTo>
                  <a:pt x="1370451" y="5802025"/>
                </a:lnTo>
                <a:lnTo>
                  <a:pt x="1305803" y="5871539"/>
                </a:lnTo>
                <a:lnTo>
                  <a:pt x="1248043" y="5941584"/>
                </a:lnTo>
                <a:lnTo>
                  <a:pt x="1196643" y="6013220"/>
                </a:lnTo>
                <a:lnTo>
                  <a:pt x="1151071" y="6085918"/>
                </a:lnTo>
                <a:lnTo>
                  <a:pt x="1110268" y="6158085"/>
                </a:lnTo>
                <a:lnTo>
                  <a:pt x="1075295" y="6229722"/>
                </a:lnTo>
                <a:lnTo>
                  <a:pt x="1045090" y="6300828"/>
                </a:lnTo>
                <a:lnTo>
                  <a:pt x="1018595" y="6369280"/>
                </a:lnTo>
                <a:lnTo>
                  <a:pt x="996869" y="6436141"/>
                </a:lnTo>
                <a:lnTo>
                  <a:pt x="978322" y="6499818"/>
                </a:lnTo>
                <a:lnTo>
                  <a:pt x="964015" y="6560311"/>
                </a:lnTo>
                <a:lnTo>
                  <a:pt x="952357" y="6616559"/>
                </a:lnTo>
                <a:lnTo>
                  <a:pt x="943349" y="6669092"/>
                </a:lnTo>
                <a:lnTo>
                  <a:pt x="936460" y="6715258"/>
                </a:lnTo>
                <a:lnTo>
                  <a:pt x="931161" y="6757179"/>
                </a:lnTo>
                <a:lnTo>
                  <a:pt x="928512" y="6792201"/>
                </a:lnTo>
                <a:lnTo>
                  <a:pt x="925862" y="6841020"/>
                </a:lnTo>
                <a:lnTo>
                  <a:pt x="92586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20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</p:spTree>
    <p:extLst>
      <p:ext uri="{BB962C8B-B14F-4D97-AF65-F5344CB8AC3E}">
        <p14:creationId xmlns:p14="http://schemas.microsoft.com/office/powerpoint/2010/main" val="3243069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745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9626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663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087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72B0CCA8-DAEA-4BE6-B49A-F0496471DEC2}"/>
              </a:ext>
            </a:extLst>
          </p:cNvPr>
          <p:cNvSpPr txBox="1"/>
          <p:nvPr userDrawn="1"/>
        </p:nvSpPr>
        <p:spPr>
          <a:xfrm>
            <a:off x="8972787" y="157648"/>
            <a:ext cx="2987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60E2A6B-A809-4840-BF14-8648BC0BDF87}" type="slidenum">
              <a:rPr lang="id-ID" sz="2400" b="0" i="0" strike="noStrike" spc="0" smtClean="0">
                <a:solidFill>
                  <a:schemeClr val="bg1">
                    <a:lumMod val="95000"/>
                  </a:schemeClr>
                </a:solidFill>
                <a:latin typeface="Helvetica" panose="020B0604020202020204" pitchFamily="34" charset="0"/>
                <a:ea typeface="Open Sans Semibold" panose="020B0706030804020204" pitchFamily="34" charset="0"/>
                <a:cs typeface="Helvetica" panose="020B0604020202020204" pitchFamily="34" charset="0"/>
              </a:rPr>
              <a:pPr algn="r"/>
              <a:t>‹#›</a:t>
            </a:fld>
            <a:endParaRPr lang="id-ID" sz="3200" b="0" i="0" strike="noStrike" spc="0" dirty="0">
              <a:solidFill>
                <a:schemeClr val="bg1">
                  <a:lumMod val="95000"/>
                </a:schemeClr>
              </a:solidFill>
              <a:latin typeface="Helvetica" panose="020B0604020202020204" pitchFamily="34" charset="0"/>
              <a:ea typeface="Open Sans Semibold" panose="020B0706030804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836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1" r:id="rId3"/>
    <p:sldLayoutId id="2147483666" r:id="rId4"/>
    <p:sldLayoutId id="2147483668" r:id="rId5"/>
    <p:sldLayoutId id="2147483669" r:id="rId6"/>
    <p:sldLayoutId id="2147483671" r:id="rId7"/>
    <p:sldLayoutId id="2147483672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Mại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Tử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1424" y="4592688"/>
            <a:ext cx="4829101" cy="1238616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C04D55-BCE1-4991-84E4-EA9F04E5D4FF}"/>
              </a:ext>
            </a:extLst>
          </p:cNvPr>
          <p:cNvSpPr txBox="1"/>
          <p:nvPr/>
        </p:nvSpPr>
        <p:spPr>
          <a:xfrm>
            <a:off x="9144549" y="5831304"/>
            <a:ext cx="3320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GVHD: THs. </a:t>
            </a:r>
            <a:r>
              <a:rPr lang="en-US" b="1" dirty="0" err="1"/>
              <a:t>Nguyễn</a:t>
            </a:r>
            <a:r>
              <a:rPr lang="en-US" b="1" dirty="0"/>
              <a:t> </a:t>
            </a:r>
            <a:r>
              <a:rPr lang="en-US" b="1" dirty="0" err="1"/>
              <a:t>Văn</a:t>
            </a:r>
            <a:r>
              <a:rPr lang="en-US" b="1" dirty="0"/>
              <a:t> </a:t>
            </a:r>
            <a:r>
              <a:rPr lang="en-US" b="1" dirty="0" err="1"/>
              <a:t>Cẩn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9Slide.vn 2">
            <a:extLst>
              <a:ext uri="{FF2B5EF4-FFF2-40B4-BE49-F238E27FC236}">
                <a16:creationId xmlns:a16="http://schemas.microsoft.com/office/drawing/2014/main" id="{A79BD688-13CA-43E9-902A-49EFCCDF28D9}"/>
              </a:ext>
            </a:extLst>
          </p:cNvPr>
          <p:cNvSpPr txBox="1"/>
          <p:nvPr/>
        </p:nvSpPr>
        <p:spPr>
          <a:xfrm>
            <a:off x="661344" y="379183"/>
            <a:ext cx="5322205" cy="54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Helvetica" panose="020B0604020202020204" pitchFamily="34" charset="0"/>
              </a:rPr>
              <a:t>3.2 Diagram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20BEA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35D630-09F8-40A1-AD82-8D5F2AB9A5B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61344" y="921320"/>
            <a:ext cx="11359021" cy="584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94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9Slide.vn 1">
            <a:extLst>
              <a:ext uri="{FF2B5EF4-FFF2-40B4-BE49-F238E27FC236}">
                <a16:creationId xmlns:a16="http://schemas.microsoft.com/office/drawing/2014/main" id="{DDBC73C8-C378-49B9-8680-614BE0D20C9B}"/>
              </a:ext>
            </a:extLst>
          </p:cNvPr>
          <p:cNvSpPr/>
          <p:nvPr/>
        </p:nvSpPr>
        <p:spPr>
          <a:xfrm>
            <a:off x="8348420" y="0"/>
            <a:ext cx="3843580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9Slide.vn 2">
            <a:extLst>
              <a:ext uri="{FF2B5EF4-FFF2-40B4-BE49-F238E27FC236}">
                <a16:creationId xmlns:a16="http://schemas.microsoft.com/office/drawing/2014/main" id="{D1B31B2E-3B43-41F1-B520-840C9B925DCD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21405" r="21405"/>
          <a:stretch>
            <a:fillRect/>
          </a:stretch>
        </p:blipFill>
        <p:spPr>
          <a:xfrm>
            <a:off x="7704438" y="1238250"/>
            <a:ext cx="4191000" cy="4381500"/>
          </a:xfrm>
          <a:prstGeom prst="rect">
            <a:avLst/>
          </a:prstGeom>
          <a:effectLst>
            <a:outerShdw blurRad="812800" dist="177800" dir="8100000" algn="tr" rotWithShape="0">
              <a:prstClr val="black">
                <a:alpha val="13000"/>
              </a:prstClr>
            </a:outerShdw>
          </a:effectLst>
        </p:spPr>
      </p:pic>
      <p:sp>
        <p:nvSpPr>
          <p:cNvPr id="16" name="9Slide.vn 3">
            <a:extLst>
              <a:ext uri="{FF2B5EF4-FFF2-40B4-BE49-F238E27FC236}">
                <a16:creationId xmlns:a16="http://schemas.microsoft.com/office/drawing/2014/main" id="{52EBCF40-31AB-4AC7-AB4B-002EBEF6EA4A}"/>
              </a:ext>
            </a:extLst>
          </p:cNvPr>
          <p:cNvSpPr txBox="1"/>
          <p:nvPr/>
        </p:nvSpPr>
        <p:spPr>
          <a:xfrm>
            <a:off x="1577949" y="2681412"/>
            <a:ext cx="4279194" cy="54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Helvetica" panose="020B0604020202020204" pitchFamily="34" charset="0"/>
              </a:rPr>
              <a:t>Giá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Helvetica" panose="020B0604020202020204" pitchFamily="34" charset="0"/>
              </a:rPr>
              <a:t>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Helvetica" panose="020B0604020202020204" pitchFamily="34" charset="0"/>
              </a:rPr>
              <a:t>trị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Helvetica" panose="020B0604020202020204" pitchFamily="34" charset="0"/>
              </a:rPr>
              <a:t>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Helvetica" panose="020B0604020202020204" pitchFamily="34" charset="0"/>
              </a:rPr>
              <a:t>của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Helvetica" panose="020B0604020202020204" pitchFamily="34" charset="0"/>
              </a:rPr>
              <a:t> </a:t>
            </a:r>
            <a:r>
              <a:rPr lang="en-US" sz="3600" b="1" dirty="0">
                <a:solidFill>
                  <a:srgbClr val="20BEA0"/>
                </a:solidFill>
                <a:latin typeface="Cambria" panose="02040503050406030204" pitchFamily="18" charset="0"/>
                <a:ea typeface="Cambria" panose="02040503050406030204" pitchFamily="18" charset="0"/>
                <a:cs typeface="Helvetica" panose="020B0604020202020204" pitchFamily="34" charset="0"/>
              </a:rPr>
              <a:t>TMDT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20BEA0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Helvetica" panose="020B0604020202020204" pitchFamily="34" charset="0"/>
            </a:endParaRPr>
          </a:p>
        </p:txBody>
      </p:sp>
      <p:sp>
        <p:nvSpPr>
          <p:cNvPr id="17" name="9Slide.vn 4">
            <a:extLst>
              <a:ext uri="{FF2B5EF4-FFF2-40B4-BE49-F238E27FC236}">
                <a16:creationId xmlns:a16="http://schemas.microsoft.com/office/drawing/2014/main" id="{A07EA412-FCC1-4B45-AE73-97DC75ED35E6}"/>
              </a:ext>
            </a:extLst>
          </p:cNvPr>
          <p:cNvSpPr/>
          <p:nvPr/>
        </p:nvSpPr>
        <p:spPr>
          <a:xfrm>
            <a:off x="1084780" y="2874145"/>
            <a:ext cx="372814" cy="5327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9Slide.vn 5">
            <a:extLst>
              <a:ext uri="{FF2B5EF4-FFF2-40B4-BE49-F238E27FC236}">
                <a16:creationId xmlns:a16="http://schemas.microsoft.com/office/drawing/2014/main" id="{D776A9E8-2E3B-497A-84A5-6476CBF1C346}"/>
              </a:ext>
            </a:extLst>
          </p:cNvPr>
          <p:cNvSpPr/>
          <p:nvPr/>
        </p:nvSpPr>
        <p:spPr>
          <a:xfrm>
            <a:off x="1386348" y="3316188"/>
            <a:ext cx="6546609" cy="1433861"/>
          </a:xfrm>
          <a:prstGeom prst="roundRect">
            <a:avLst>
              <a:gd name="adj" fmla="val 14281"/>
            </a:avLst>
          </a:prstGeom>
          <a:solidFill>
            <a:schemeClr val="bg1"/>
          </a:solidFill>
          <a:ln>
            <a:noFill/>
          </a:ln>
          <a:effectLst>
            <a:outerShdw blurRad="774700" algn="ctr" rotWithShape="0">
              <a:schemeClr val="tx1">
                <a:alpha val="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387" name="9Slide.vn 6">
            <a:extLst>
              <a:ext uri="{FF2B5EF4-FFF2-40B4-BE49-F238E27FC236}">
                <a16:creationId xmlns:a16="http://schemas.microsoft.com/office/drawing/2014/main" id="{BB7DBD00-E714-4E8B-AB50-943D2B9B1DE0}"/>
              </a:ext>
            </a:extLst>
          </p:cNvPr>
          <p:cNvSpPr/>
          <p:nvPr/>
        </p:nvSpPr>
        <p:spPr>
          <a:xfrm>
            <a:off x="1883073" y="3490997"/>
            <a:ext cx="6257616" cy="12523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400"/>
              </a:spcAft>
              <a:buClr>
                <a:srgbClr val="FD1D16"/>
              </a:buClr>
              <a:buSzTx/>
              <a:buFontTx/>
              <a:buNone/>
              <a:tabLst/>
              <a:defRPr/>
            </a:pP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Thương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mại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điện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tử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không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chỉ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tác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động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đến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khía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cạnh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thương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mại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mà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còn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tác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động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lên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toàn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bộ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các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hoạt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động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kinh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tế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chính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trị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xã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hội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văn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hoá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…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Helvetica" panose="020B0604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0709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9Slide.vn 1">
            <a:extLst>
              <a:ext uri="{FF2B5EF4-FFF2-40B4-BE49-F238E27FC236}">
                <a16:creationId xmlns:a16="http://schemas.microsoft.com/office/drawing/2014/main" id="{72CC6833-8868-4B7A-AE2E-47B097A92973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15492" r="15492"/>
          <a:stretch>
            <a:fillRect/>
          </a:stretch>
        </p:blipFill>
        <p:spPr>
          <a:xfrm>
            <a:off x="9775825" y="754063"/>
            <a:ext cx="2416175" cy="2416175"/>
          </a:xfrm>
          <a:prstGeom prst="rect">
            <a:avLst/>
          </a:prstGeom>
        </p:spPr>
      </p:pic>
      <p:pic>
        <p:nvPicPr>
          <p:cNvPr id="15" name="9Slide.vn 2">
            <a:extLst>
              <a:ext uri="{FF2B5EF4-FFF2-40B4-BE49-F238E27FC236}">
                <a16:creationId xmlns:a16="http://schemas.microsoft.com/office/drawing/2014/main" id="{7FB0B3E1-8C2E-4A50-BA81-FF3ED4178FA0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/>
          <a:srcRect l="14308" r="14308"/>
          <a:stretch>
            <a:fillRect/>
          </a:stretch>
        </p:blipFill>
        <p:spPr>
          <a:xfrm>
            <a:off x="9775825" y="3389313"/>
            <a:ext cx="2416175" cy="2416175"/>
          </a:xfrm>
          <a:prstGeom prst="rect">
            <a:avLst/>
          </a:prstGeom>
        </p:spPr>
      </p:pic>
      <p:pic>
        <p:nvPicPr>
          <p:cNvPr id="12" name="9Slide.vn 3">
            <a:extLst>
              <a:ext uri="{FF2B5EF4-FFF2-40B4-BE49-F238E27FC236}">
                <a16:creationId xmlns:a16="http://schemas.microsoft.com/office/drawing/2014/main" id="{2DAF0505-6A2E-43FF-B0B7-C189DE01510F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 l="15822" r="15822"/>
          <a:stretch>
            <a:fillRect/>
          </a:stretch>
        </p:blipFill>
        <p:spPr>
          <a:xfrm>
            <a:off x="-1" y="0"/>
            <a:ext cx="6029656" cy="6874678"/>
          </a:xfrm>
          <a:prstGeom prst="rect">
            <a:avLst/>
          </a:prstGeom>
        </p:spPr>
      </p:pic>
      <p:sp>
        <p:nvSpPr>
          <p:cNvPr id="6" name="9Slide.vn 4">
            <a:extLst>
              <a:ext uri="{FF2B5EF4-FFF2-40B4-BE49-F238E27FC236}">
                <a16:creationId xmlns:a16="http://schemas.microsoft.com/office/drawing/2014/main" id="{4510669B-0C57-47F4-B2E7-7D00DFC64617}"/>
              </a:ext>
            </a:extLst>
          </p:cNvPr>
          <p:cNvSpPr/>
          <p:nvPr/>
        </p:nvSpPr>
        <p:spPr>
          <a:xfrm>
            <a:off x="8023192" y="687182"/>
            <a:ext cx="2415539" cy="24155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9Slide.vn 5">
            <a:extLst>
              <a:ext uri="{FF2B5EF4-FFF2-40B4-BE49-F238E27FC236}">
                <a16:creationId xmlns:a16="http://schemas.microsoft.com/office/drawing/2014/main" id="{1ACC5409-A562-4282-9831-A566DDB4236C}"/>
              </a:ext>
            </a:extLst>
          </p:cNvPr>
          <p:cNvSpPr/>
          <p:nvPr/>
        </p:nvSpPr>
        <p:spPr>
          <a:xfrm>
            <a:off x="6260873" y="3637537"/>
            <a:ext cx="2415539" cy="24155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9Slide.vn 8">
            <a:extLst>
              <a:ext uri="{FF2B5EF4-FFF2-40B4-BE49-F238E27FC236}">
                <a16:creationId xmlns:a16="http://schemas.microsoft.com/office/drawing/2014/main" id="{B98FEADA-B233-4590-8280-9334DA30579B}"/>
              </a:ext>
            </a:extLst>
          </p:cNvPr>
          <p:cNvSpPr/>
          <p:nvPr/>
        </p:nvSpPr>
        <p:spPr>
          <a:xfrm>
            <a:off x="5513034" y="1038687"/>
            <a:ext cx="1766656" cy="1233996"/>
          </a:xfrm>
          <a:prstGeom prst="round1Rect">
            <a:avLst>
              <a:gd name="adj" fmla="val 50000"/>
            </a:avLst>
          </a:prstGeom>
          <a:solidFill>
            <a:srgbClr val="FF7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9Slide.vn 9">
            <a:extLst>
              <a:ext uri="{FF2B5EF4-FFF2-40B4-BE49-F238E27FC236}">
                <a16:creationId xmlns:a16="http://schemas.microsoft.com/office/drawing/2014/main" id="{B39A3B77-870F-4704-B1FD-500D8396B3D6}"/>
              </a:ext>
            </a:extLst>
          </p:cNvPr>
          <p:cNvSpPr txBox="1"/>
          <p:nvPr/>
        </p:nvSpPr>
        <p:spPr>
          <a:xfrm>
            <a:off x="5592933" y="1485625"/>
            <a:ext cx="15541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Helvetica" panose="020B0604020202020204" pitchFamily="34" charset="0"/>
              </a:rPr>
              <a:t>4.Kết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Helvetica" panose="020B0604020202020204" pitchFamily="34" charset="0"/>
              </a:rPr>
              <a:t>luận</a:t>
            </a:r>
            <a:endParaRPr kumimoji="0" lang="id-ID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35" name="9Slide.vn 10">
            <a:extLst>
              <a:ext uri="{FF2B5EF4-FFF2-40B4-BE49-F238E27FC236}">
                <a16:creationId xmlns:a16="http://schemas.microsoft.com/office/drawing/2014/main" id="{A614DB12-5523-4486-AB3E-4C86143442C4}"/>
              </a:ext>
            </a:extLst>
          </p:cNvPr>
          <p:cNvSpPr txBox="1">
            <a:spLocks/>
          </p:cNvSpPr>
          <p:nvPr/>
        </p:nvSpPr>
        <p:spPr>
          <a:xfrm>
            <a:off x="8112913" y="813953"/>
            <a:ext cx="2321229" cy="84173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83DB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Phát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triển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thương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mại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điện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tử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ở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Việt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Nam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tất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yếu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khách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quan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trong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bối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cảnh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Việt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Nam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ngày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càng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hội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nhập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vào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nền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kinh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tế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thế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giới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Roboto Bold"/>
              <a:cs typeface="Helvetica" panose="020B0604020202020204" pitchFamily="34" charset="0"/>
              <a:sym typeface="Roboto Bold"/>
            </a:endParaRPr>
          </a:p>
        </p:txBody>
      </p:sp>
      <p:sp>
        <p:nvSpPr>
          <p:cNvPr id="36" name="9Slide.vn 11">
            <a:extLst>
              <a:ext uri="{FF2B5EF4-FFF2-40B4-BE49-F238E27FC236}">
                <a16:creationId xmlns:a16="http://schemas.microsoft.com/office/drawing/2014/main" id="{1EF2B0CA-9266-4094-AD23-62038AF4AA23}"/>
              </a:ext>
            </a:extLst>
          </p:cNvPr>
          <p:cNvSpPr/>
          <p:nvPr/>
        </p:nvSpPr>
        <p:spPr>
          <a:xfrm>
            <a:off x="6318982" y="3905300"/>
            <a:ext cx="20178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FD1D16"/>
              </a:buClr>
              <a:buSzTx/>
              <a:buFontTx/>
              <a:buNone/>
              <a:tabLst/>
              <a:defRPr/>
            </a:pP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Thương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mại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điện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tử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thực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sự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đã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đem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lại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những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lợi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ích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lớn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cho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toàn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xã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hội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 panose="020B06040202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9255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9Slide.vn 1">
            <a:extLst>
              <a:ext uri="{FF2B5EF4-FFF2-40B4-BE49-F238E27FC236}">
                <a16:creationId xmlns:a16="http://schemas.microsoft.com/office/drawing/2014/main" id="{5C06ECD0-3E82-4C43-B3F5-FDF48FA0B523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4813" b="14813"/>
          <a:stretch/>
        </p:blipFill>
        <p:spPr>
          <a:xfrm>
            <a:off x="0" y="34770"/>
            <a:ext cx="12192000" cy="6858000"/>
          </a:xfrm>
          <a:prstGeom prst="rect">
            <a:avLst/>
          </a:prstGeom>
        </p:spPr>
      </p:pic>
      <p:sp>
        <p:nvSpPr>
          <p:cNvPr id="35" name="9Slide.vn 2">
            <a:extLst>
              <a:ext uri="{FF2B5EF4-FFF2-40B4-BE49-F238E27FC236}">
                <a16:creationId xmlns:a16="http://schemas.microsoft.com/office/drawing/2014/main" id="{F46F546D-0119-4DBB-A752-74B63D0701F7}"/>
              </a:ext>
            </a:extLst>
          </p:cNvPr>
          <p:cNvSpPr txBox="1"/>
          <p:nvPr/>
        </p:nvSpPr>
        <p:spPr>
          <a:xfrm>
            <a:off x="4067306" y="1021864"/>
            <a:ext cx="4057388" cy="634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0000"/>
              </a:lnSpc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5. </a:t>
            </a: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Định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 </a:t>
            </a: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hướng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45" name="9Slide.vn 3">
            <a:extLst>
              <a:ext uri="{FF2B5EF4-FFF2-40B4-BE49-F238E27FC236}">
                <a16:creationId xmlns:a16="http://schemas.microsoft.com/office/drawing/2014/main" id="{63F25E01-021D-41CA-8339-9D7792469445}"/>
              </a:ext>
            </a:extLst>
          </p:cNvPr>
          <p:cNvSpPr/>
          <p:nvPr/>
        </p:nvSpPr>
        <p:spPr>
          <a:xfrm>
            <a:off x="9229462" y="2008195"/>
            <a:ext cx="2230119" cy="345632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965200" sx="86000" sy="86000" algn="ctr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43" name="9Slide.vn 4">
            <a:extLst>
              <a:ext uri="{FF2B5EF4-FFF2-40B4-BE49-F238E27FC236}">
                <a16:creationId xmlns:a16="http://schemas.microsoft.com/office/drawing/2014/main" id="{AD324C0D-4A7E-41C3-991D-4FF4111C0B3B}"/>
              </a:ext>
            </a:extLst>
          </p:cNvPr>
          <p:cNvSpPr/>
          <p:nvPr/>
        </p:nvSpPr>
        <p:spPr>
          <a:xfrm>
            <a:off x="680585" y="982894"/>
            <a:ext cx="2230120" cy="345632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965200" sx="86000" sy="86000" algn="ctr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44" name="9Slide.vn 5">
            <a:extLst>
              <a:ext uri="{FF2B5EF4-FFF2-40B4-BE49-F238E27FC236}">
                <a16:creationId xmlns:a16="http://schemas.microsoft.com/office/drawing/2014/main" id="{00C75501-B2E5-4C94-A775-ABB78F4598B3}"/>
              </a:ext>
            </a:extLst>
          </p:cNvPr>
          <p:cNvSpPr/>
          <p:nvPr/>
        </p:nvSpPr>
        <p:spPr>
          <a:xfrm>
            <a:off x="4722534" y="2548858"/>
            <a:ext cx="2909602" cy="385398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965200" sx="86000" sy="86000" algn="ctr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46" name="9Slide.vn 6">
            <a:extLst>
              <a:ext uri="{FF2B5EF4-FFF2-40B4-BE49-F238E27FC236}">
                <a16:creationId xmlns:a16="http://schemas.microsoft.com/office/drawing/2014/main" id="{E2CDE340-C5A2-415C-B72B-69E1FA6A8132}"/>
              </a:ext>
            </a:extLst>
          </p:cNvPr>
          <p:cNvSpPr/>
          <p:nvPr/>
        </p:nvSpPr>
        <p:spPr>
          <a:xfrm>
            <a:off x="732837" y="1151389"/>
            <a:ext cx="2230118" cy="711574"/>
          </a:xfrm>
          <a:prstGeom prst="roundRect">
            <a:avLst>
              <a:gd name="adj" fmla="val 10893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CẠNH TRANH            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 E-COMMERCE </a:t>
            </a:r>
          </a:p>
        </p:txBody>
      </p:sp>
      <p:sp>
        <p:nvSpPr>
          <p:cNvPr id="47" name="9Slide.vn 7">
            <a:extLst>
              <a:ext uri="{FF2B5EF4-FFF2-40B4-BE49-F238E27FC236}">
                <a16:creationId xmlns:a16="http://schemas.microsoft.com/office/drawing/2014/main" id="{A4825E14-27A9-4C97-B2E3-D52059077860}"/>
              </a:ext>
            </a:extLst>
          </p:cNvPr>
          <p:cNvSpPr/>
          <p:nvPr/>
        </p:nvSpPr>
        <p:spPr>
          <a:xfrm>
            <a:off x="4893034" y="3317398"/>
            <a:ext cx="2668324" cy="711574"/>
          </a:xfrm>
          <a:prstGeom prst="roundRect">
            <a:avLst>
              <a:gd name="adj" fmla="val 10893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Trải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nghiệm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người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dùng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48" name="9Slide.vn 8">
            <a:extLst>
              <a:ext uri="{FF2B5EF4-FFF2-40B4-BE49-F238E27FC236}">
                <a16:creationId xmlns:a16="http://schemas.microsoft.com/office/drawing/2014/main" id="{B38077B9-B401-4DBB-828E-75E9CE0C797E}"/>
              </a:ext>
            </a:extLst>
          </p:cNvPr>
          <p:cNvSpPr/>
          <p:nvPr/>
        </p:nvSpPr>
        <p:spPr>
          <a:xfrm>
            <a:off x="9183299" y="2322859"/>
            <a:ext cx="2230118" cy="711574"/>
          </a:xfrm>
          <a:prstGeom prst="roundRect">
            <a:avLst>
              <a:gd name="adj" fmla="val 10893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Cập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 </a:t>
            </a: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nhật</a:t>
            </a:r>
            <a:r>
              <a:rPr lang="en-US" sz="1400" b="1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b="1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công</a:t>
            </a:r>
            <a:r>
              <a:rPr lang="en-US" sz="1400" b="1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b="1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nghệ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23" name="9Slide.vn 9">
            <a:extLst>
              <a:ext uri="{FF2B5EF4-FFF2-40B4-BE49-F238E27FC236}">
                <a16:creationId xmlns:a16="http://schemas.microsoft.com/office/drawing/2014/main" id="{BD5186F6-1256-4389-9733-04DA7B42AA8A}"/>
              </a:ext>
            </a:extLst>
          </p:cNvPr>
          <p:cNvSpPr txBox="1"/>
          <p:nvPr/>
        </p:nvSpPr>
        <p:spPr>
          <a:xfrm>
            <a:off x="9303936" y="3188321"/>
            <a:ext cx="1988844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defPPr>
              <a:defRPr lang="id-ID"/>
            </a:defPPr>
            <a:lvl1pPr algn="just">
              <a:lnSpc>
                <a:spcPct val="110000"/>
              </a:lnSpc>
              <a:spcBef>
                <a:spcPts val="200"/>
              </a:spcBef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Roboto Regular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Liên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tục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cập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nhật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các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công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nghệ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mới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để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nâng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cao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chức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năng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của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website</a:t>
            </a:r>
          </a:p>
        </p:txBody>
      </p:sp>
      <p:sp>
        <p:nvSpPr>
          <p:cNvPr id="24" name="9Slide.vn 10">
            <a:extLst>
              <a:ext uri="{FF2B5EF4-FFF2-40B4-BE49-F238E27FC236}">
                <a16:creationId xmlns:a16="http://schemas.microsoft.com/office/drawing/2014/main" id="{4803C5BE-F3A3-4219-B751-81CE9AB9B0FB}"/>
              </a:ext>
            </a:extLst>
          </p:cNvPr>
          <p:cNvSpPr txBox="1"/>
          <p:nvPr/>
        </p:nvSpPr>
        <p:spPr>
          <a:xfrm>
            <a:off x="4839297" y="3884964"/>
            <a:ext cx="2522927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defPPr>
              <a:defRPr lang="id-ID"/>
            </a:defPPr>
            <a:lvl1pPr algn="just">
              <a:lnSpc>
                <a:spcPct val="110000"/>
              </a:lnSpc>
              <a:spcBef>
                <a:spcPts val="200"/>
              </a:spcBef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Roboto Regular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Sẽ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phát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triển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thêm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chức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năng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Bot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trả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lời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tự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động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nhằm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nâng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cao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trải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nghiệm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của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người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dung </a:t>
            </a:r>
          </a:p>
        </p:txBody>
      </p:sp>
      <p:sp>
        <p:nvSpPr>
          <p:cNvPr id="26" name="9Slide.vn 11">
            <a:extLst>
              <a:ext uri="{FF2B5EF4-FFF2-40B4-BE49-F238E27FC236}">
                <a16:creationId xmlns:a16="http://schemas.microsoft.com/office/drawing/2014/main" id="{1B85BB8B-D4FD-4898-A04D-835888F29B9D}"/>
              </a:ext>
            </a:extLst>
          </p:cNvPr>
          <p:cNvSpPr txBox="1"/>
          <p:nvPr/>
        </p:nvSpPr>
        <p:spPr>
          <a:xfrm>
            <a:off x="835914" y="2059807"/>
            <a:ext cx="1984052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defPPr>
              <a:defRPr lang="id-ID"/>
            </a:defPPr>
            <a:lvl1pPr algn="just">
              <a:lnSpc>
                <a:spcPct val="110000"/>
              </a:lnSpc>
              <a:spcBef>
                <a:spcPts val="200"/>
              </a:spcBef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Roboto Regular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 Light" panose="020F0302020204030204"/>
                <a:cs typeface="Segoe UI Light" panose="020B0502040204020203" pitchFamily="34" charset="0"/>
              </a:rPr>
              <a:t>Cần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phải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quảng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cáo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nhiều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cho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website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để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thu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hút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khách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hang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tham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gia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vào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mua</a:t>
            </a:r>
            <a:r>
              <a:rPr lang="en-US" sz="2000" dirty="0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 </a:t>
            </a:r>
            <a:r>
              <a:rPr lang="en-US" sz="20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Calibri Light" panose="020F0302020204030204"/>
              </a:rPr>
              <a:t>sắm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 Light" panose="020F0302020204030204"/>
              <a:cs typeface="Segoe UI Light" panose="020B0502040204020203" pitchFamily="34" charset="0"/>
            </a:endParaRPr>
          </a:p>
        </p:txBody>
      </p:sp>
      <p:sp>
        <p:nvSpPr>
          <p:cNvPr id="57" name="9Slide.vn 12">
            <a:extLst>
              <a:ext uri="{FF2B5EF4-FFF2-40B4-BE49-F238E27FC236}">
                <a16:creationId xmlns:a16="http://schemas.microsoft.com/office/drawing/2014/main" id="{42687BDA-BB65-4371-9C13-A2B37FDB29A8}"/>
              </a:ext>
            </a:extLst>
          </p:cNvPr>
          <p:cNvSpPr/>
          <p:nvPr/>
        </p:nvSpPr>
        <p:spPr>
          <a:xfrm>
            <a:off x="5795789" y="818245"/>
            <a:ext cx="600422" cy="5327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4" name="9Slide.vn 13">
            <a:extLst>
              <a:ext uri="{FF2B5EF4-FFF2-40B4-BE49-F238E27FC236}">
                <a16:creationId xmlns:a16="http://schemas.microsoft.com/office/drawing/2014/main" id="{A74698EC-02EA-4355-9D28-2F10C4BF2976}"/>
              </a:ext>
            </a:extLst>
          </p:cNvPr>
          <p:cNvGrpSpPr/>
          <p:nvPr/>
        </p:nvGrpSpPr>
        <p:grpSpPr>
          <a:xfrm>
            <a:off x="8387304" y="2537322"/>
            <a:ext cx="557108" cy="557108"/>
            <a:chOff x="7275629" y="3045147"/>
            <a:chExt cx="464344" cy="464344"/>
          </a:xfrm>
          <a:solidFill>
            <a:schemeClr val="tx2"/>
          </a:solidFill>
        </p:grpSpPr>
        <p:sp>
          <p:nvSpPr>
            <p:cNvPr id="36" name="9Slide.vn 14">
              <a:extLst>
                <a:ext uri="{FF2B5EF4-FFF2-40B4-BE49-F238E27FC236}">
                  <a16:creationId xmlns:a16="http://schemas.microsoft.com/office/drawing/2014/main" id="{7522C3CC-BD6F-4981-8387-A10DBE65B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5629" y="304514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  <p:sp>
          <p:nvSpPr>
            <p:cNvPr id="40" name="9Slide.vn 15">
              <a:extLst>
                <a:ext uri="{FF2B5EF4-FFF2-40B4-BE49-F238E27FC236}">
                  <a16:creationId xmlns:a16="http://schemas.microsoft.com/office/drawing/2014/main" id="{25BB1FBC-201A-4ED3-8070-BB687D90C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4717" y="304514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  <p:sp>
          <p:nvSpPr>
            <p:cNvPr id="41" name="9Slide.vn 16">
              <a:extLst>
                <a:ext uri="{FF2B5EF4-FFF2-40B4-BE49-F238E27FC236}">
                  <a16:creationId xmlns:a16="http://schemas.microsoft.com/office/drawing/2014/main" id="{6147D25A-DE57-45AB-B3AA-E6D94D34F6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5173" y="3045147"/>
              <a:ext cx="145257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</p:grpSp>
      <p:sp>
        <p:nvSpPr>
          <p:cNvPr id="42" name="9Slide.vn 17">
            <a:extLst>
              <a:ext uri="{FF2B5EF4-FFF2-40B4-BE49-F238E27FC236}">
                <a16:creationId xmlns:a16="http://schemas.microsoft.com/office/drawing/2014/main" id="{63D59DDE-ABAF-4A8B-B380-AFB1D10E353E}"/>
              </a:ext>
            </a:extLst>
          </p:cNvPr>
          <p:cNvSpPr>
            <a:spLocks/>
          </p:cNvSpPr>
          <p:nvPr/>
        </p:nvSpPr>
        <p:spPr bwMode="auto">
          <a:xfrm>
            <a:off x="5760848" y="2309379"/>
            <a:ext cx="679824" cy="678662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grpSp>
        <p:nvGrpSpPr>
          <p:cNvPr id="58" name="9Slide.vn 18">
            <a:extLst>
              <a:ext uri="{FF2B5EF4-FFF2-40B4-BE49-F238E27FC236}">
                <a16:creationId xmlns:a16="http://schemas.microsoft.com/office/drawing/2014/main" id="{B338D4FC-F321-459C-97AC-45CBAF3FE211}"/>
              </a:ext>
            </a:extLst>
          </p:cNvPr>
          <p:cNvGrpSpPr/>
          <p:nvPr/>
        </p:nvGrpSpPr>
        <p:grpSpPr>
          <a:xfrm>
            <a:off x="3244647" y="2548858"/>
            <a:ext cx="567996" cy="567996"/>
            <a:chOff x="3498967" y="3049909"/>
            <a:chExt cx="464344" cy="464344"/>
          </a:xfrm>
          <a:solidFill>
            <a:schemeClr val="tx2"/>
          </a:solidFill>
        </p:grpSpPr>
        <p:sp>
          <p:nvSpPr>
            <p:cNvPr id="59" name="9Slide.vn 19">
              <a:extLst>
                <a:ext uri="{FF2B5EF4-FFF2-40B4-BE49-F238E27FC236}">
                  <a16:creationId xmlns:a16="http://schemas.microsoft.com/office/drawing/2014/main" id="{87E0B103-7EBB-43C3-855F-B63E7B235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8967" y="3049909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  <p:sp>
          <p:nvSpPr>
            <p:cNvPr id="60" name="9Slide.vn 20">
              <a:extLst>
                <a:ext uri="{FF2B5EF4-FFF2-40B4-BE49-F238E27FC236}">
                  <a16:creationId xmlns:a16="http://schemas.microsoft.com/office/drawing/2014/main" id="{0347A817-C623-4358-A681-B3870B453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085" y="3122140"/>
              <a:ext cx="109538" cy="1087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2693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9Slide.vn 1">
            <a:extLst>
              <a:ext uri="{FF2B5EF4-FFF2-40B4-BE49-F238E27FC236}">
                <a16:creationId xmlns:a16="http://schemas.microsoft.com/office/drawing/2014/main" id="{6CF86AAA-A191-4663-AF9F-D10271262250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7347" b="7347"/>
          <a:stretch>
            <a:fillRect/>
          </a:stretch>
        </p:blipFill>
        <p:spPr>
          <a:xfrm>
            <a:off x="0" y="1703388"/>
            <a:ext cx="10336213" cy="5154612"/>
          </a:xfrm>
          <a:prstGeom prst="rect">
            <a:avLst/>
          </a:prstGeom>
        </p:spPr>
      </p:pic>
      <p:pic>
        <p:nvPicPr>
          <p:cNvPr id="6" name="9Slide.vn 2">
            <a:extLst>
              <a:ext uri="{FF2B5EF4-FFF2-40B4-BE49-F238E27FC236}">
                <a16:creationId xmlns:a16="http://schemas.microsoft.com/office/drawing/2014/main" id="{2F5C1ADB-A9B4-4D67-9777-BB974B06B466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/>
          <a:srcRect l="15626" r="15626"/>
          <a:stretch>
            <a:fillRect/>
          </a:stretch>
        </p:blipFill>
        <p:spPr>
          <a:xfrm>
            <a:off x="7366858" y="523381"/>
            <a:ext cx="5022850" cy="5154613"/>
          </a:xfrm>
          <a:custGeom>
            <a:avLst/>
            <a:gdLst>
              <a:gd name="connsiteX0" fmla="*/ 0 w 3904093"/>
              <a:gd name="connsiteY0" fmla="*/ 0 h 3294743"/>
              <a:gd name="connsiteX1" fmla="*/ 3904093 w 3904093"/>
              <a:gd name="connsiteY1" fmla="*/ 0 h 3294743"/>
              <a:gd name="connsiteX2" fmla="*/ 3904093 w 3904093"/>
              <a:gd name="connsiteY2" fmla="*/ 3294743 h 3294743"/>
              <a:gd name="connsiteX3" fmla="*/ 0 w 3904093"/>
              <a:gd name="connsiteY3" fmla="*/ 3294743 h 3294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4093" h="3294743">
                <a:moveTo>
                  <a:pt x="0" y="0"/>
                </a:moveTo>
                <a:lnTo>
                  <a:pt x="3904093" y="0"/>
                </a:lnTo>
                <a:lnTo>
                  <a:pt x="3904093" y="3294743"/>
                </a:lnTo>
                <a:lnTo>
                  <a:pt x="0" y="3294743"/>
                </a:lnTo>
                <a:close/>
              </a:path>
            </a:pathLst>
          </a:custGeom>
          <a:effectLst/>
        </p:spPr>
      </p:pic>
      <p:sp>
        <p:nvSpPr>
          <p:cNvPr id="4" name="9Slide.vn 3"/>
          <p:cNvSpPr/>
          <p:nvPr/>
        </p:nvSpPr>
        <p:spPr>
          <a:xfrm>
            <a:off x="0" y="1703388"/>
            <a:ext cx="10336191" cy="5154386"/>
          </a:xfrm>
          <a:prstGeom prst="rect">
            <a:avLst/>
          </a:prstGeom>
          <a:solidFill>
            <a:schemeClr val="accent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3" name="9Slide.vn 4">
            <a:extLst>
              <a:ext uri="{FF2B5EF4-FFF2-40B4-BE49-F238E27FC236}">
                <a16:creationId xmlns:a16="http://schemas.microsoft.com/office/drawing/2014/main" id="{D8D17AB7-C541-4A45-8A8C-B6553F824048}"/>
              </a:ext>
            </a:extLst>
          </p:cNvPr>
          <p:cNvGrpSpPr/>
          <p:nvPr/>
        </p:nvGrpSpPr>
        <p:grpSpPr>
          <a:xfrm>
            <a:off x="897791" y="4067748"/>
            <a:ext cx="5961894" cy="1457771"/>
            <a:chOff x="965168" y="2659192"/>
            <a:chExt cx="3354987" cy="1457771"/>
          </a:xfrm>
        </p:grpSpPr>
        <p:sp>
          <p:nvSpPr>
            <p:cNvPr id="24" name="9Slide.vn 5">
              <a:extLst>
                <a:ext uri="{FF2B5EF4-FFF2-40B4-BE49-F238E27FC236}">
                  <a16:creationId xmlns:a16="http://schemas.microsoft.com/office/drawing/2014/main" id="{60822C79-7A28-4AB3-B3BB-D72EF7B5BFB7}"/>
                </a:ext>
              </a:extLst>
            </p:cNvPr>
            <p:cNvSpPr txBox="1"/>
            <p:nvPr/>
          </p:nvSpPr>
          <p:spPr>
            <a:xfrm>
              <a:off x="965168" y="3768150"/>
              <a:ext cx="3229303" cy="3488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anchor="t">
              <a:spAutoFit/>
            </a:bodyPr>
            <a:lstStyle>
              <a:defPPr>
                <a:defRPr lang="id-ID"/>
              </a:defPPr>
              <a:lvl1pPr algn="r" defTabSz="457200">
                <a:lnSpc>
                  <a:spcPct val="130000"/>
                </a:lnSpc>
                <a:spcBef>
                  <a:spcPts val="0"/>
                </a:spcBef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Helvetica" panose="020B0604020202020204" pitchFamily="34" charset="0"/>
                  <a:ea typeface="Arial"/>
                  <a:cs typeface="Helvetica" panose="020B0604020202020204" pitchFamily="34" charset="0"/>
                </a:defRPr>
              </a:lvl1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9Slide.vn 6">
              <a:extLst>
                <a:ext uri="{FF2B5EF4-FFF2-40B4-BE49-F238E27FC236}">
                  <a16:creationId xmlns:a16="http://schemas.microsoft.com/office/drawing/2014/main" id="{81838D0A-B29B-43AA-9943-7C5A34AEF0E8}"/>
                </a:ext>
              </a:extLst>
            </p:cNvPr>
            <p:cNvSpPr/>
            <p:nvPr/>
          </p:nvSpPr>
          <p:spPr>
            <a:xfrm>
              <a:off x="1247390" y="2659192"/>
              <a:ext cx="3072765" cy="14577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Cảm</a:t>
              </a: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 </a:t>
              </a:r>
              <a:r>
                <a:rPr kumimoji="0" lang="en-US" sz="3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ơn</a:t>
              </a: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 </a:t>
              </a:r>
              <a:r>
                <a:rPr kumimoji="0" lang="en-US" sz="3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các</a:t>
              </a: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 </a:t>
              </a:r>
              <a:r>
                <a:rPr kumimoji="0" lang="en-US" sz="3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bạn</a:t>
              </a: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 </a:t>
              </a:r>
              <a:r>
                <a:rPr kumimoji="0" lang="en-US" sz="3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đã</a:t>
              </a: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 </a:t>
              </a:r>
              <a:r>
                <a:rPr kumimoji="0" lang="en-US" sz="3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lắng</a:t>
              </a: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 </a:t>
              </a:r>
              <a:r>
                <a:rPr kumimoji="0" lang="en-US" sz="3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nghe</a:t>
              </a: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 </a:t>
              </a:r>
            </a:p>
          </p:txBody>
        </p:sp>
      </p:grpSp>
      <p:sp>
        <p:nvSpPr>
          <p:cNvPr id="2" name="9Slide.vn 8">
            <a:extLst>
              <a:ext uri="{FF2B5EF4-FFF2-40B4-BE49-F238E27FC236}">
                <a16:creationId xmlns:a16="http://schemas.microsoft.com/office/drawing/2014/main" id="{A6831F4D-0132-4E12-A749-FE875A3EF712}"/>
              </a:ext>
            </a:extLst>
          </p:cNvPr>
          <p:cNvSpPr/>
          <p:nvPr/>
        </p:nvSpPr>
        <p:spPr>
          <a:xfrm>
            <a:off x="213064" y="2541379"/>
            <a:ext cx="8291743" cy="936365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err="1">
                <a:solidFill>
                  <a:srgbClr val="20BE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Bài</a:t>
            </a:r>
            <a:r>
              <a:rPr lang="en-US" sz="3200" b="1" dirty="0">
                <a:solidFill>
                  <a:srgbClr val="20BE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3200" b="1" dirty="0" err="1">
                <a:solidFill>
                  <a:srgbClr val="20BE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thuyết</a:t>
            </a:r>
            <a:r>
              <a:rPr lang="en-US" sz="3200" b="1" dirty="0">
                <a:solidFill>
                  <a:srgbClr val="20BE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3200" b="1" dirty="0" err="1">
                <a:solidFill>
                  <a:srgbClr val="20BE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trình</a:t>
            </a:r>
            <a:r>
              <a:rPr lang="en-US" sz="3200" b="1" dirty="0">
                <a:solidFill>
                  <a:srgbClr val="20BE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3200" b="1" dirty="0" err="1">
                <a:solidFill>
                  <a:srgbClr val="20BE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đã</a:t>
            </a:r>
            <a:r>
              <a:rPr lang="en-US" sz="3200" b="1" dirty="0">
                <a:solidFill>
                  <a:srgbClr val="20BE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3200" b="1" dirty="0" err="1">
                <a:solidFill>
                  <a:srgbClr val="20BE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kết</a:t>
            </a:r>
            <a:r>
              <a:rPr lang="en-US" sz="3200" b="1" dirty="0">
                <a:solidFill>
                  <a:srgbClr val="20BE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3200" b="1" dirty="0" err="1">
                <a:solidFill>
                  <a:srgbClr val="20BE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thúc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20BEA0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20" name="9Slide.vn 11"/>
          <p:cNvSpPr/>
          <p:nvPr/>
        </p:nvSpPr>
        <p:spPr>
          <a:xfrm>
            <a:off x="6561311" y="1853888"/>
            <a:ext cx="5023336" cy="3946695"/>
          </a:xfrm>
          <a:prstGeom prst="rect">
            <a:avLst/>
          </a:prstGeom>
          <a:gradFill>
            <a:gsLst>
              <a:gs pos="100000">
                <a:schemeClr val="tx1">
                  <a:lumMod val="75000"/>
                  <a:lumOff val="25000"/>
                  <a:alpha val="52000"/>
                </a:scheme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2971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000" dirty="0" err="1"/>
              <a:t>Danh</a:t>
            </a:r>
            <a:r>
              <a:rPr lang="en-US" sz="4000" dirty="0"/>
              <a:t> </a:t>
            </a:r>
            <a:r>
              <a:rPr lang="en-US" sz="4000" dirty="0" err="1"/>
              <a:t>sách</a:t>
            </a:r>
            <a:r>
              <a:rPr lang="en-US" sz="4000" dirty="0"/>
              <a:t> </a:t>
            </a:r>
            <a:r>
              <a:rPr lang="en-US" sz="4000" dirty="0" err="1"/>
              <a:t>thành</a:t>
            </a:r>
            <a:r>
              <a:rPr lang="en-US" sz="4000" dirty="0"/>
              <a:t> </a:t>
            </a:r>
            <a:r>
              <a:rPr lang="en-US" sz="4000" dirty="0" err="1"/>
              <a:t>viên</a:t>
            </a:r>
            <a:r>
              <a:rPr lang="en-US" sz="4000" dirty="0"/>
              <a:t>	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 fontScale="92500" lnSpcReduction="10000"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5490845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Nguyễn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Nhật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Nam	1711061117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5490845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Lê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Nguyễn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Quang Vinh	1711061001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5490845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3.Nguyễn Lê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Huy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1711060923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5490845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4.Trương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Thị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Cẩm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Mối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1711062347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5490845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5.Phạm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Hồng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Phúc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1711060503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5490845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6.Nguyễn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Hữu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Lực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1711200940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5490845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7.Huỳnh Minh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Trí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1711060536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5490845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8.Phạm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Thủy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Tiên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1711061349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5490845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9.Phạm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Thị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Hoàng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Yến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1711061391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5490845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10.Trần Thanh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Phú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1711060691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5490845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11.Trần Thanh Tú	1711061371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9Slide.vn 1">
            <a:extLst>
              <a:ext uri="{FF2B5EF4-FFF2-40B4-BE49-F238E27FC236}">
                <a16:creationId xmlns:a16="http://schemas.microsoft.com/office/drawing/2014/main" id="{29967E8C-9235-41B6-8E98-624331CCE1AA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8596" b="18596"/>
          <a:stretch>
            <a:fillRect/>
          </a:stretch>
        </p:blipFill>
        <p:spPr>
          <a:xfrm>
            <a:off x="0" y="0"/>
            <a:ext cx="12192000" cy="4676775"/>
          </a:xfrm>
          <a:custGeom>
            <a:avLst/>
            <a:gdLst>
              <a:gd name="connsiteX0" fmla="*/ 0 w 12192000"/>
              <a:gd name="connsiteY0" fmla="*/ 0 h 4677539"/>
              <a:gd name="connsiteX1" fmla="*/ 12192000 w 12192000"/>
              <a:gd name="connsiteY1" fmla="*/ 0 h 4677539"/>
              <a:gd name="connsiteX2" fmla="*/ 12192000 w 12192000"/>
              <a:gd name="connsiteY2" fmla="*/ 1407886 h 4677539"/>
              <a:gd name="connsiteX3" fmla="*/ 12192000 w 12192000"/>
              <a:gd name="connsiteY3" fmla="*/ 2326996 h 4677539"/>
              <a:gd name="connsiteX4" fmla="*/ 12192000 w 12192000"/>
              <a:gd name="connsiteY4" fmla="*/ 4312090 h 4677539"/>
              <a:gd name="connsiteX5" fmla="*/ 12022667 w 12192000"/>
              <a:gd name="connsiteY5" fmla="*/ 4359836 h 4677539"/>
              <a:gd name="connsiteX6" fmla="*/ 11852804 w 12192000"/>
              <a:gd name="connsiteY6" fmla="*/ 4403632 h 4677539"/>
              <a:gd name="connsiteX7" fmla="*/ 11682412 w 12192000"/>
              <a:gd name="connsiteY7" fmla="*/ 4444198 h 4677539"/>
              <a:gd name="connsiteX8" fmla="*/ 11510962 w 12192000"/>
              <a:gd name="connsiteY8" fmla="*/ 4481173 h 4677539"/>
              <a:gd name="connsiteX9" fmla="*/ 11338454 w 12192000"/>
              <a:gd name="connsiteY9" fmla="*/ 4515277 h 4677539"/>
              <a:gd name="connsiteX10" fmla="*/ 11165417 w 12192000"/>
              <a:gd name="connsiteY10" fmla="*/ 4545432 h 4677539"/>
              <a:gd name="connsiteX11" fmla="*/ 10991321 w 12192000"/>
              <a:gd name="connsiteY11" fmla="*/ 4573074 h 4677539"/>
              <a:gd name="connsiteX12" fmla="*/ 10816696 w 12192000"/>
              <a:gd name="connsiteY12" fmla="*/ 4596767 h 4677539"/>
              <a:gd name="connsiteX13" fmla="*/ 10642071 w 12192000"/>
              <a:gd name="connsiteY13" fmla="*/ 4617588 h 4677539"/>
              <a:gd name="connsiteX14" fmla="*/ 10465858 w 12192000"/>
              <a:gd name="connsiteY14" fmla="*/ 4635179 h 4677539"/>
              <a:gd name="connsiteX15" fmla="*/ 10289117 w 12192000"/>
              <a:gd name="connsiteY15" fmla="*/ 4649538 h 4677539"/>
              <a:gd name="connsiteX16" fmla="*/ 10111846 w 12192000"/>
              <a:gd name="connsiteY16" fmla="*/ 4661026 h 4677539"/>
              <a:gd name="connsiteX17" fmla="*/ 9933517 w 12192000"/>
              <a:gd name="connsiteY17" fmla="*/ 4669641 h 4677539"/>
              <a:gd name="connsiteX18" fmla="*/ 9755188 w 12192000"/>
              <a:gd name="connsiteY18" fmla="*/ 4675026 h 4677539"/>
              <a:gd name="connsiteX19" fmla="*/ 9575271 w 12192000"/>
              <a:gd name="connsiteY19" fmla="*/ 4677539 h 4677539"/>
              <a:gd name="connsiteX20" fmla="*/ 9395354 w 12192000"/>
              <a:gd name="connsiteY20" fmla="*/ 4676821 h 4677539"/>
              <a:gd name="connsiteX21" fmla="*/ 9214908 w 12192000"/>
              <a:gd name="connsiteY21" fmla="*/ 4673590 h 4677539"/>
              <a:gd name="connsiteX22" fmla="*/ 9033404 w 12192000"/>
              <a:gd name="connsiteY22" fmla="*/ 4666770 h 4677539"/>
              <a:gd name="connsiteX23" fmla="*/ 8851371 w 12192000"/>
              <a:gd name="connsiteY23" fmla="*/ 4657795 h 4677539"/>
              <a:gd name="connsiteX24" fmla="*/ 8668279 w 12192000"/>
              <a:gd name="connsiteY24" fmla="*/ 4645948 h 4677539"/>
              <a:gd name="connsiteX25" fmla="*/ 8484658 w 12192000"/>
              <a:gd name="connsiteY25" fmla="*/ 4631230 h 4677539"/>
              <a:gd name="connsiteX26" fmla="*/ 8301037 w 12192000"/>
              <a:gd name="connsiteY26" fmla="*/ 4613639 h 4677539"/>
              <a:gd name="connsiteX27" fmla="*/ 8116887 w 12192000"/>
              <a:gd name="connsiteY27" fmla="*/ 4593536 h 4677539"/>
              <a:gd name="connsiteX28" fmla="*/ 7931679 w 12192000"/>
              <a:gd name="connsiteY28" fmla="*/ 4570561 h 4677539"/>
              <a:gd name="connsiteX29" fmla="*/ 7745941 w 12192000"/>
              <a:gd name="connsiteY29" fmla="*/ 4544714 h 4677539"/>
              <a:gd name="connsiteX30" fmla="*/ 7559146 w 12192000"/>
              <a:gd name="connsiteY30" fmla="*/ 4516713 h 4677539"/>
              <a:gd name="connsiteX31" fmla="*/ 7372350 w 12192000"/>
              <a:gd name="connsiteY31" fmla="*/ 4485840 h 4677539"/>
              <a:gd name="connsiteX32" fmla="*/ 7185025 w 12192000"/>
              <a:gd name="connsiteY32" fmla="*/ 4452813 h 4677539"/>
              <a:gd name="connsiteX33" fmla="*/ 6996641 w 12192000"/>
              <a:gd name="connsiteY33" fmla="*/ 4417274 h 4677539"/>
              <a:gd name="connsiteX34" fmla="*/ 6807729 w 12192000"/>
              <a:gd name="connsiteY34" fmla="*/ 4378862 h 4677539"/>
              <a:gd name="connsiteX35" fmla="*/ 6618816 w 12192000"/>
              <a:gd name="connsiteY35" fmla="*/ 4338296 h 4677539"/>
              <a:gd name="connsiteX36" fmla="*/ 6428846 w 12192000"/>
              <a:gd name="connsiteY36" fmla="*/ 4295218 h 4677539"/>
              <a:gd name="connsiteX37" fmla="*/ 6229350 w 12192000"/>
              <a:gd name="connsiteY37" fmla="*/ 4252140 h 4677539"/>
              <a:gd name="connsiteX38" fmla="*/ 6030384 w 12192000"/>
              <a:gd name="connsiteY38" fmla="*/ 4211215 h 4677539"/>
              <a:gd name="connsiteX39" fmla="*/ 5830887 w 12192000"/>
              <a:gd name="connsiteY39" fmla="*/ 4172086 h 4677539"/>
              <a:gd name="connsiteX40" fmla="*/ 5631392 w 12192000"/>
              <a:gd name="connsiteY40" fmla="*/ 4135469 h 4677539"/>
              <a:gd name="connsiteX41" fmla="*/ 5431366 w 12192000"/>
              <a:gd name="connsiteY41" fmla="*/ 4101006 h 4677539"/>
              <a:gd name="connsiteX42" fmla="*/ 5231871 w 12192000"/>
              <a:gd name="connsiteY42" fmla="*/ 4068338 h 4677539"/>
              <a:gd name="connsiteX43" fmla="*/ 5031316 w 12192000"/>
              <a:gd name="connsiteY43" fmla="*/ 4038901 h 4677539"/>
              <a:gd name="connsiteX44" fmla="*/ 4831821 w 12192000"/>
              <a:gd name="connsiteY44" fmla="*/ 4011618 h 4677539"/>
              <a:gd name="connsiteX45" fmla="*/ 4631267 w 12192000"/>
              <a:gd name="connsiteY45" fmla="*/ 3986848 h 4677539"/>
              <a:gd name="connsiteX46" fmla="*/ 4431771 w 12192000"/>
              <a:gd name="connsiteY46" fmla="*/ 3964591 h 4677539"/>
              <a:gd name="connsiteX47" fmla="*/ 4231216 w 12192000"/>
              <a:gd name="connsiteY47" fmla="*/ 3944847 h 4677539"/>
              <a:gd name="connsiteX48" fmla="*/ 4031191 w 12192000"/>
              <a:gd name="connsiteY48" fmla="*/ 3928692 h 4677539"/>
              <a:gd name="connsiteX49" fmla="*/ 3830638 w 12192000"/>
              <a:gd name="connsiteY49" fmla="*/ 3914692 h 4677539"/>
              <a:gd name="connsiteX50" fmla="*/ 3630083 w 12192000"/>
              <a:gd name="connsiteY50" fmla="*/ 3903563 h 4677539"/>
              <a:gd name="connsiteX51" fmla="*/ 3429529 w 12192000"/>
              <a:gd name="connsiteY51" fmla="*/ 3895307 h 4677539"/>
              <a:gd name="connsiteX52" fmla="*/ 3228446 w 12192000"/>
              <a:gd name="connsiteY52" fmla="*/ 3890640 h 4677539"/>
              <a:gd name="connsiteX53" fmla="*/ 3028421 w 12192000"/>
              <a:gd name="connsiteY53" fmla="*/ 3888486 h 4677539"/>
              <a:gd name="connsiteX54" fmla="*/ 2826808 w 12192000"/>
              <a:gd name="connsiteY54" fmla="*/ 3889922 h 4677539"/>
              <a:gd name="connsiteX55" fmla="*/ 2625725 w 12192000"/>
              <a:gd name="connsiteY55" fmla="*/ 3894589 h 4677539"/>
              <a:gd name="connsiteX56" fmla="*/ 2424642 w 12192000"/>
              <a:gd name="connsiteY56" fmla="*/ 3902486 h 4677539"/>
              <a:gd name="connsiteX57" fmla="*/ 2223558 w 12192000"/>
              <a:gd name="connsiteY57" fmla="*/ 3913615 h 4677539"/>
              <a:gd name="connsiteX58" fmla="*/ 2021417 w 12192000"/>
              <a:gd name="connsiteY58" fmla="*/ 3928333 h 4677539"/>
              <a:gd name="connsiteX59" fmla="*/ 1820333 w 12192000"/>
              <a:gd name="connsiteY59" fmla="*/ 3946283 h 4677539"/>
              <a:gd name="connsiteX60" fmla="*/ 1618721 w 12192000"/>
              <a:gd name="connsiteY60" fmla="*/ 3967822 h 4677539"/>
              <a:gd name="connsiteX61" fmla="*/ 1416579 w 12192000"/>
              <a:gd name="connsiteY61" fmla="*/ 3993310 h 4677539"/>
              <a:gd name="connsiteX62" fmla="*/ 1214438 w 12192000"/>
              <a:gd name="connsiteY62" fmla="*/ 4022388 h 4677539"/>
              <a:gd name="connsiteX63" fmla="*/ 1012825 w 12192000"/>
              <a:gd name="connsiteY63" fmla="*/ 4055415 h 4677539"/>
              <a:gd name="connsiteX64" fmla="*/ 810683 w 12192000"/>
              <a:gd name="connsiteY64" fmla="*/ 4092390 h 4677539"/>
              <a:gd name="connsiteX65" fmla="*/ 608012 w 12192000"/>
              <a:gd name="connsiteY65" fmla="*/ 4132956 h 4677539"/>
              <a:gd name="connsiteX66" fmla="*/ 405342 w 12192000"/>
              <a:gd name="connsiteY66" fmla="*/ 4177470 h 4677539"/>
              <a:gd name="connsiteX67" fmla="*/ 202671 w 12192000"/>
              <a:gd name="connsiteY67" fmla="*/ 4226293 h 4677539"/>
              <a:gd name="connsiteX68" fmla="*/ 0 w 12192000"/>
              <a:gd name="connsiteY68" fmla="*/ 4279782 h 4677539"/>
              <a:gd name="connsiteX69" fmla="*/ 0 w 12192000"/>
              <a:gd name="connsiteY69" fmla="*/ 2326996 h 4677539"/>
              <a:gd name="connsiteX70" fmla="*/ 0 w 12192000"/>
              <a:gd name="connsiteY70" fmla="*/ 1407886 h 4677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12192000" h="4677539">
                <a:moveTo>
                  <a:pt x="0" y="0"/>
                </a:moveTo>
                <a:lnTo>
                  <a:pt x="12192000" y="0"/>
                </a:lnTo>
                <a:lnTo>
                  <a:pt x="12192000" y="1407886"/>
                </a:lnTo>
                <a:lnTo>
                  <a:pt x="12192000" y="2326996"/>
                </a:lnTo>
                <a:lnTo>
                  <a:pt x="12192000" y="4312090"/>
                </a:lnTo>
                <a:lnTo>
                  <a:pt x="12022667" y="4359836"/>
                </a:lnTo>
                <a:lnTo>
                  <a:pt x="11852804" y="4403632"/>
                </a:lnTo>
                <a:lnTo>
                  <a:pt x="11682412" y="4444198"/>
                </a:lnTo>
                <a:lnTo>
                  <a:pt x="11510962" y="4481173"/>
                </a:lnTo>
                <a:lnTo>
                  <a:pt x="11338454" y="4515277"/>
                </a:lnTo>
                <a:lnTo>
                  <a:pt x="11165417" y="4545432"/>
                </a:lnTo>
                <a:lnTo>
                  <a:pt x="10991321" y="4573074"/>
                </a:lnTo>
                <a:lnTo>
                  <a:pt x="10816696" y="4596767"/>
                </a:lnTo>
                <a:lnTo>
                  <a:pt x="10642071" y="4617588"/>
                </a:lnTo>
                <a:lnTo>
                  <a:pt x="10465858" y="4635179"/>
                </a:lnTo>
                <a:lnTo>
                  <a:pt x="10289117" y="4649538"/>
                </a:lnTo>
                <a:lnTo>
                  <a:pt x="10111846" y="4661026"/>
                </a:lnTo>
                <a:lnTo>
                  <a:pt x="9933517" y="4669641"/>
                </a:lnTo>
                <a:lnTo>
                  <a:pt x="9755188" y="4675026"/>
                </a:lnTo>
                <a:lnTo>
                  <a:pt x="9575271" y="4677539"/>
                </a:lnTo>
                <a:lnTo>
                  <a:pt x="9395354" y="4676821"/>
                </a:lnTo>
                <a:lnTo>
                  <a:pt x="9214908" y="4673590"/>
                </a:lnTo>
                <a:lnTo>
                  <a:pt x="9033404" y="4666770"/>
                </a:lnTo>
                <a:lnTo>
                  <a:pt x="8851371" y="4657795"/>
                </a:lnTo>
                <a:lnTo>
                  <a:pt x="8668279" y="4645948"/>
                </a:lnTo>
                <a:lnTo>
                  <a:pt x="8484658" y="4631230"/>
                </a:lnTo>
                <a:lnTo>
                  <a:pt x="8301037" y="4613639"/>
                </a:lnTo>
                <a:lnTo>
                  <a:pt x="8116887" y="4593536"/>
                </a:lnTo>
                <a:lnTo>
                  <a:pt x="7931679" y="4570561"/>
                </a:lnTo>
                <a:lnTo>
                  <a:pt x="7745941" y="4544714"/>
                </a:lnTo>
                <a:lnTo>
                  <a:pt x="7559146" y="4516713"/>
                </a:lnTo>
                <a:lnTo>
                  <a:pt x="7372350" y="4485840"/>
                </a:lnTo>
                <a:lnTo>
                  <a:pt x="7185025" y="4452813"/>
                </a:lnTo>
                <a:lnTo>
                  <a:pt x="6996641" y="4417274"/>
                </a:lnTo>
                <a:lnTo>
                  <a:pt x="6807729" y="4378862"/>
                </a:lnTo>
                <a:lnTo>
                  <a:pt x="6618816" y="4338296"/>
                </a:lnTo>
                <a:lnTo>
                  <a:pt x="6428846" y="4295218"/>
                </a:lnTo>
                <a:lnTo>
                  <a:pt x="6229350" y="4252140"/>
                </a:lnTo>
                <a:lnTo>
                  <a:pt x="6030384" y="4211215"/>
                </a:lnTo>
                <a:lnTo>
                  <a:pt x="5830887" y="4172086"/>
                </a:lnTo>
                <a:lnTo>
                  <a:pt x="5631392" y="4135469"/>
                </a:lnTo>
                <a:lnTo>
                  <a:pt x="5431366" y="4101006"/>
                </a:lnTo>
                <a:lnTo>
                  <a:pt x="5231871" y="4068338"/>
                </a:lnTo>
                <a:lnTo>
                  <a:pt x="5031316" y="4038901"/>
                </a:lnTo>
                <a:lnTo>
                  <a:pt x="4831821" y="4011618"/>
                </a:lnTo>
                <a:lnTo>
                  <a:pt x="4631267" y="3986848"/>
                </a:lnTo>
                <a:lnTo>
                  <a:pt x="4431771" y="3964591"/>
                </a:lnTo>
                <a:lnTo>
                  <a:pt x="4231216" y="3944847"/>
                </a:lnTo>
                <a:lnTo>
                  <a:pt x="4031191" y="3928692"/>
                </a:lnTo>
                <a:lnTo>
                  <a:pt x="3830638" y="3914692"/>
                </a:lnTo>
                <a:lnTo>
                  <a:pt x="3630083" y="3903563"/>
                </a:lnTo>
                <a:lnTo>
                  <a:pt x="3429529" y="3895307"/>
                </a:lnTo>
                <a:lnTo>
                  <a:pt x="3228446" y="3890640"/>
                </a:lnTo>
                <a:lnTo>
                  <a:pt x="3028421" y="3888486"/>
                </a:lnTo>
                <a:lnTo>
                  <a:pt x="2826808" y="3889922"/>
                </a:lnTo>
                <a:lnTo>
                  <a:pt x="2625725" y="3894589"/>
                </a:lnTo>
                <a:lnTo>
                  <a:pt x="2424642" y="3902486"/>
                </a:lnTo>
                <a:lnTo>
                  <a:pt x="2223558" y="3913615"/>
                </a:lnTo>
                <a:lnTo>
                  <a:pt x="2021417" y="3928333"/>
                </a:lnTo>
                <a:lnTo>
                  <a:pt x="1820333" y="3946283"/>
                </a:lnTo>
                <a:lnTo>
                  <a:pt x="1618721" y="3967822"/>
                </a:lnTo>
                <a:lnTo>
                  <a:pt x="1416579" y="3993310"/>
                </a:lnTo>
                <a:lnTo>
                  <a:pt x="1214438" y="4022388"/>
                </a:lnTo>
                <a:lnTo>
                  <a:pt x="1012825" y="4055415"/>
                </a:lnTo>
                <a:lnTo>
                  <a:pt x="810683" y="4092390"/>
                </a:lnTo>
                <a:lnTo>
                  <a:pt x="608012" y="4132956"/>
                </a:lnTo>
                <a:lnTo>
                  <a:pt x="405342" y="4177470"/>
                </a:lnTo>
                <a:lnTo>
                  <a:pt x="202671" y="4226293"/>
                </a:lnTo>
                <a:lnTo>
                  <a:pt x="0" y="4279782"/>
                </a:lnTo>
                <a:lnTo>
                  <a:pt x="0" y="2326996"/>
                </a:lnTo>
                <a:lnTo>
                  <a:pt x="0" y="1407886"/>
                </a:lnTo>
                <a:close/>
              </a:path>
            </a:pathLst>
          </a:custGeom>
        </p:spPr>
      </p:pic>
      <p:sp>
        <p:nvSpPr>
          <p:cNvPr id="69" name="9Slide.vn 2">
            <a:extLst>
              <a:ext uri="{FF2B5EF4-FFF2-40B4-BE49-F238E27FC236}">
                <a16:creationId xmlns:a16="http://schemas.microsoft.com/office/drawing/2014/main" id="{85C6E5AE-A91A-4A40-BCC2-3589B3BE12B6}"/>
              </a:ext>
            </a:extLst>
          </p:cNvPr>
          <p:cNvSpPr/>
          <p:nvPr/>
        </p:nvSpPr>
        <p:spPr>
          <a:xfrm>
            <a:off x="0" y="-764"/>
            <a:ext cx="12192000" cy="4677539"/>
          </a:xfrm>
          <a:custGeom>
            <a:avLst/>
            <a:gdLst>
              <a:gd name="connsiteX0" fmla="*/ 0 w 12192000"/>
              <a:gd name="connsiteY0" fmla="*/ 0 h 4677539"/>
              <a:gd name="connsiteX1" fmla="*/ 12192000 w 12192000"/>
              <a:gd name="connsiteY1" fmla="*/ 0 h 4677539"/>
              <a:gd name="connsiteX2" fmla="*/ 12192000 w 12192000"/>
              <a:gd name="connsiteY2" fmla="*/ 1407886 h 4677539"/>
              <a:gd name="connsiteX3" fmla="*/ 12192000 w 12192000"/>
              <a:gd name="connsiteY3" fmla="*/ 2326996 h 4677539"/>
              <a:gd name="connsiteX4" fmla="*/ 12192000 w 12192000"/>
              <a:gd name="connsiteY4" fmla="*/ 4312090 h 4677539"/>
              <a:gd name="connsiteX5" fmla="*/ 12022667 w 12192000"/>
              <a:gd name="connsiteY5" fmla="*/ 4359836 h 4677539"/>
              <a:gd name="connsiteX6" fmla="*/ 11852804 w 12192000"/>
              <a:gd name="connsiteY6" fmla="*/ 4403632 h 4677539"/>
              <a:gd name="connsiteX7" fmla="*/ 11682412 w 12192000"/>
              <a:gd name="connsiteY7" fmla="*/ 4444198 h 4677539"/>
              <a:gd name="connsiteX8" fmla="*/ 11510962 w 12192000"/>
              <a:gd name="connsiteY8" fmla="*/ 4481173 h 4677539"/>
              <a:gd name="connsiteX9" fmla="*/ 11338454 w 12192000"/>
              <a:gd name="connsiteY9" fmla="*/ 4515277 h 4677539"/>
              <a:gd name="connsiteX10" fmla="*/ 11165417 w 12192000"/>
              <a:gd name="connsiteY10" fmla="*/ 4545432 h 4677539"/>
              <a:gd name="connsiteX11" fmla="*/ 10991321 w 12192000"/>
              <a:gd name="connsiteY11" fmla="*/ 4573074 h 4677539"/>
              <a:gd name="connsiteX12" fmla="*/ 10816696 w 12192000"/>
              <a:gd name="connsiteY12" fmla="*/ 4596767 h 4677539"/>
              <a:gd name="connsiteX13" fmla="*/ 10642071 w 12192000"/>
              <a:gd name="connsiteY13" fmla="*/ 4617588 h 4677539"/>
              <a:gd name="connsiteX14" fmla="*/ 10465858 w 12192000"/>
              <a:gd name="connsiteY14" fmla="*/ 4635179 h 4677539"/>
              <a:gd name="connsiteX15" fmla="*/ 10289117 w 12192000"/>
              <a:gd name="connsiteY15" fmla="*/ 4649538 h 4677539"/>
              <a:gd name="connsiteX16" fmla="*/ 10111846 w 12192000"/>
              <a:gd name="connsiteY16" fmla="*/ 4661026 h 4677539"/>
              <a:gd name="connsiteX17" fmla="*/ 9933517 w 12192000"/>
              <a:gd name="connsiteY17" fmla="*/ 4669641 h 4677539"/>
              <a:gd name="connsiteX18" fmla="*/ 9755188 w 12192000"/>
              <a:gd name="connsiteY18" fmla="*/ 4675026 h 4677539"/>
              <a:gd name="connsiteX19" fmla="*/ 9575271 w 12192000"/>
              <a:gd name="connsiteY19" fmla="*/ 4677539 h 4677539"/>
              <a:gd name="connsiteX20" fmla="*/ 9395354 w 12192000"/>
              <a:gd name="connsiteY20" fmla="*/ 4676821 h 4677539"/>
              <a:gd name="connsiteX21" fmla="*/ 9214908 w 12192000"/>
              <a:gd name="connsiteY21" fmla="*/ 4673590 h 4677539"/>
              <a:gd name="connsiteX22" fmla="*/ 9033404 w 12192000"/>
              <a:gd name="connsiteY22" fmla="*/ 4666770 h 4677539"/>
              <a:gd name="connsiteX23" fmla="*/ 8851371 w 12192000"/>
              <a:gd name="connsiteY23" fmla="*/ 4657795 h 4677539"/>
              <a:gd name="connsiteX24" fmla="*/ 8668279 w 12192000"/>
              <a:gd name="connsiteY24" fmla="*/ 4645948 h 4677539"/>
              <a:gd name="connsiteX25" fmla="*/ 8484658 w 12192000"/>
              <a:gd name="connsiteY25" fmla="*/ 4631230 h 4677539"/>
              <a:gd name="connsiteX26" fmla="*/ 8301037 w 12192000"/>
              <a:gd name="connsiteY26" fmla="*/ 4613639 h 4677539"/>
              <a:gd name="connsiteX27" fmla="*/ 8116887 w 12192000"/>
              <a:gd name="connsiteY27" fmla="*/ 4593536 h 4677539"/>
              <a:gd name="connsiteX28" fmla="*/ 7931679 w 12192000"/>
              <a:gd name="connsiteY28" fmla="*/ 4570561 h 4677539"/>
              <a:gd name="connsiteX29" fmla="*/ 7745941 w 12192000"/>
              <a:gd name="connsiteY29" fmla="*/ 4544714 h 4677539"/>
              <a:gd name="connsiteX30" fmla="*/ 7559146 w 12192000"/>
              <a:gd name="connsiteY30" fmla="*/ 4516713 h 4677539"/>
              <a:gd name="connsiteX31" fmla="*/ 7372350 w 12192000"/>
              <a:gd name="connsiteY31" fmla="*/ 4485840 h 4677539"/>
              <a:gd name="connsiteX32" fmla="*/ 7185025 w 12192000"/>
              <a:gd name="connsiteY32" fmla="*/ 4452813 h 4677539"/>
              <a:gd name="connsiteX33" fmla="*/ 6996641 w 12192000"/>
              <a:gd name="connsiteY33" fmla="*/ 4417274 h 4677539"/>
              <a:gd name="connsiteX34" fmla="*/ 6807729 w 12192000"/>
              <a:gd name="connsiteY34" fmla="*/ 4378862 h 4677539"/>
              <a:gd name="connsiteX35" fmla="*/ 6618816 w 12192000"/>
              <a:gd name="connsiteY35" fmla="*/ 4338296 h 4677539"/>
              <a:gd name="connsiteX36" fmla="*/ 6428846 w 12192000"/>
              <a:gd name="connsiteY36" fmla="*/ 4295218 h 4677539"/>
              <a:gd name="connsiteX37" fmla="*/ 6229350 w 12192000"/>
              <a:gd name="connsiteY37" fmla="*/ 4252140 h 4677539"/>
              <a:gd name="connsiteX38" fmla="*/ 6030384 w 12192000"/>
              <a:gd name="connsiteY38" fmla="*/ 4211215 h 4677539"/>
              <a:gd name="connsiteX39" fmla="*/ 5830887 w 12192000"/>
              <a:gd name="connsiteY39" fmla="*/ 4172086 h 4677539"/>
              <a:gd name="connsiteX40" fmla="*/ 5631392 w 12192000"/>
              <a:gd name="connsiteY40" fmla="*/ 4135469 h 4677539"/>
              <a:gd name="connsiteX41" fmla="*/ 5431366 w 12192000"/>
              <a:gd name="connsiteY41" fmla="*/ 4101006 h 4677539"/>
              <a:gd name="connsiteX42" fmla="*/ 5231871 w 12192000"/>
              <a:gd name="connsiteY42" fmla="*/ 4068338 h 4677539"/>
              <a:gd name="connsiteX43" fmla="*/ 5031316 w 12192000"/>
              <a:gd name="connsiteY43" fmla="*/ 4038901 h 4677539"/>
              <a:gd name="connsiteX44" fmla="*/ 4831821 w 12192000"/>
              <a:gd name="connsiteY44" fmla="*/ 4011618 h 4677539"/>
              <a:gd name="connsiteX45" fmla="*/ 4631267 w 12192000"/>
              <a:gd name="connsiteY45" fmla="*/ 3986848 h 4677539"/>
              <a:gd name="connsiteX46" fmla="*/ 4431771 w 12192000"/>
              <a:gd name="connsiteY46" fmla="*/ 3964591 h 4677539"/>
              <a:gd name="connsiteX47" fmla="*/ 4231216 w 12192000"/>
              <a:gd name="connsiteY47" fmla="*/ 3944847 h 4677539"/>
              <a:gd name="connsiteX48" fmla="*/ 4031191 w 12192000"/>
              <a:gd name="connsiteY48" fmla="*/ 3928692 h 4677539"/>
              <a:gd name="connsiteX49" fmla="*/ 3830638 w 12192000"/>
              <a:gd name="connsiteY49" fmla="*/ 3914692 h 4677539"/>
              <a:gd name="connsiteX50" fmla="*/ 3630083 w 12192000"/>
              <a:gd name="connsiteY50" fmla="*/ 3903563 h 4677539"/>
              <a:gd name="connsiteX51" fmla="*/ 3429529 w 12192000"/>
              <a:gd name="connsiteY51" fmla="*/ 3895307 h 4677539"/>
              <a:gd name="connsiteX52" fmla="*/ 3228446 w 12192000"/>
              <a:gd name="connsiteY52" fmla="*/ 3890640 h 4677539"/>
              <a:gd name="connsiteX53" fmla="*/ 3028421 w 12192000"/>
              <a:gd name="connsiteY53" fmla="*/ 3888486 h 4677539"/>
              <a:gd name="connsiteX54" fmla="*/ 2826808 w 12192000"/>
              <a:gd name="connsiteY54" fmla="*/ 3889922 h 4677539"/>
              <a:gd name="connsiteX55" fmla="*/ 2625725 w 12192000"/>
              <a:gd name="connsiteY55" fmla="*/ 3894589 h 4677539"/>
              <a:gd name="connsiteX56" fmla="*/ 2424642 w 12192000"/>
              <a:gd name="connsiteY56" fmla="*/ 3902486 h 4677539"/>
              <a:gd name="connsiteX57" fmla="*/ 2223558 w 12192000"/>
              <a:gd name="connsiteY57" fmla="*/ 3913615 h 4677539"/>
              <a:gd name="connsiteX58" fmla="*/ 2021417 w 12192000"/>
              <a:gd name="connsiteY58" fmla="*/ 3928333 h 4677539"/>
              <a:gd name="connsiteX59" fmla="*/ 1820333 w 12192000"/>
              <a:gd name="connsiteY59" fmla="*/ 3946283 h 4677539"/>
              <a:gd name="connsiteX60" fmla="*/ 1618721 w 12192000"/>
              <a:gd name="connsiteY60" fmla="*/ 3967822 h 4677539"/>
              <a:gd name="connsiteX61" fmla="*/ 1416579 w 12192000"/>
              <a:gd name="connsiteY61" fmla="*/ 3993310 h 4677539"/>
              <a:gd name="connsiteX62" fmla="*/ 1214438 w 12192000"/>
              <a:gd name="connsiteY62" fmla="*/ 4022388 h 4677539"/>
              <a:gd name="connsiteX63" fmla="*/ 1012825 w 12192000"/>
              <a:gd name="connsiteY63" fmla="*/ 4055415 h 4677539"/>
              <a:gd name="connsiteX64" fmla="*/ 810683 w 12192000"/>
              <a:gd name="connsiteY64" fmla="*/ 4092390 h 4677539"/>
              <a:gd name="connsiteX65" fmla="*/ 608012 w 12192000"/>
              <a:gd name="connsiteY65" fmla="*/ 4132956 h 4677539"/>
              <a:gd name="connsiteX66" fmla="*/ 405342 w 12192000"/>
              <a:gd name="connsiteY66" fmla="*/ 4177470 h 4677539"/>
              <a:gd name="connsiteX67" fmla="*/ 202671 w 12192000"/>
              <a:gd name="connsiteY67" fmla="*/ 4226293 h 4677539"/>
              <a:gd name="connsiteX68" fmla="*/ 0 w 12192000"/>
              <a:gd name="connsiteY68" fmla="*/ 4279782 h 4677539"/>
              <a:gd name="connsiteX69" fmla="*/ 0 w 12192000"/>
              <a:gd name="connsiteY69" fmla="*/ 2326996 h 4677539"/>
              <a:gd name="connsiteX70" fmla="*/ 0 w 12192000"/>
              <a:gd name="connsiteY70" fmla="*/ 1407886 h 4677539"/>
              <a:gd name="connsiteX71" fmla="*/ 0 w 12192000"/>
              <a:gd name="connsiteY71" fmla="*/ 0 h 4677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2192000" h="4677539">
                <a:moveTo>
                  <a:pt x="0" y="0"/>
                </a:moveTo>
                <a:lnTo>
                  <a:pt x="12192000" y="0"/>
                </a:lnTo>
                <a:lnTo>
                  <a:pt x="12192000" y="1407886"/>
                </a:lnTo>
                <a:lnTo>
                  <a:pt x="12192000" y="2326996"/>
                </a:lnTo>
                <a:lnTo>
                  <a:pt x="12192000" y="4312090"/>
                </a:lnTo>
                <a:lnTo>
                  <a:pt x="12022667" y="4359836"/>
                </a:lnTo>
                <a:lnTo>
                  <a:pt x="11852804" y="4403632"/>
                </a:lnTo>
                <a:lnTo>
                  <a:pt x="11682412" y="4444198"/>
                </a:lnTo>
                <a:lnTo>
                  <a:pt x="11510962" y="4481173"/>
                </a:lnTo>
                <a:lnTo>
                  <a:pt x="11338454" y="4515277"/>
                </a:lnTo>
                <a:lnTo>
                  <a:pt x="11165417" y="4545432"/>
                </a:lnTo>
                <a:lnTo>
                  <a:pt x="10991321" y="4573074"/>
                </a:lnTo>
                <a:lnTo>
                  <a:pt x="10816696" y="4596767"/>
                </a:lnTo>
                <a:lnTo>
                  <a:pt x="10642071" y="4617588"/>
                </a:lnTo>
                <a:lnTo>
                  <a:pt x="10465858" y="4635179"/>
                </a:lnTo>
                <a:lnTo>
                  <a:pt x="10289117" y="4649538"/>
                </a:lnTo>
                <a:lnTo>
                  <a:pt x="10111846" y="4661026"/>
                </a:lnTo>
                <a:lnTo>
                  <a:pt x="9933517" y="4669641"/>
                </a:lnTo>
                <a:lnTo>
                  <a:pt x="9755188" y="4675026"/>
                </a:lnTo>
                <a:lnTo>
                  <a:pt x="9575271" y="4677539"/>
                </a:lnTo>
                <a:lnTo>
                  <a:pt x="9395354" y="4676821"/>
                </a:lnTo>
                <a:lnTo>
                  <a:pt x="9214908" y="4673590"/>
                </a:lnTo>
                <a:lnTo>
                  <a:pt x="9033404" y="4666770"/>
                </a:lnTo>
                <a:lnTo>
                  <a:pt x="8851371" y="4657795"/>
                </a:lnTo>
                <a:lnTo>
                  <a:pt x="8668279" y="4645948"/>
                </a:lnTo>
                <a:lnTo>
                  <a:pt x="8484658" y="4631230"/>
                </a:lnTo>
                <a:lnTo>
                  <a:pt x="8301037" y="4613639"/>
                </a:lnTo>
                <a:lnTo>
                  <a:pt x="8116887" y="4593536"/>
                </a:lnTo>
                <a:lnTo>
                  <a:pt x="7931679" y="4570561"/>
                </a:lnTo>
                <a:lnTo>
                  <a:pt x="7745941" y="4544714"/>
                </a:lnTo>
                <a:lnTo>
                  <a:pt x="7559146" y="4516713"/>
                </a:lnTo>
                <a:lnTo>
                  <a:pt x="7372350" y="4485840"/>
                </a:lnTo>
                <a:lnTo>
                  <a:pt x="7185025" y="4452813"/>
                </a:lnTo>
                <a:lnTo>
                  <a:pt x="6996641" y="4417274"/>
                </a:lnTo>
                <a:lnTo>
                  <a:pt x="6807729" y="4378862"/>
                </a:lnTo>
                <a:lnTo>
                  <a:pt x="6618816" y="4338296"/>
                </a:lnTo>
                <a:lnTo>
                  <a:pt x="6428846" y="4295218"/>
                </a:lnTo>
                <a:lnTo>
                  <a:pt x="6229350" y="4252140"/>
                </a:lnTo>
                <a:lnTo>
                  <a:pt x="6030384" y="4211215"/>
                </a:lnTo>
                <a:lnTo>
                  <a:pt x="5830887" y="4172086"/>
                </a:lnTo>
                <a:lnTo>
                  <a:pt x="5631392" y="4135469"/>
                </a:lnTo>
                <a:lnTo>
                  <a:pt x="5431366" y="4101006"/>
                </a:lnTo>
                <a:lnTo>
                  <a:pt x="5231871" y="4068338"/>
                </a:lnTo>
                <a:lnTo>
                  <a:pt x="5031316" y="4038901"/>
                </a:lnTo>
                <a:lnTo>
                  <a:pt x="4831821" y="4011618"/>
                </a:lnTo>
                <a:lnTo>
                  <a:pt x="4631267" y="3986848"/>
                </a:lnTo>
                <a:lnTo>
                  <a:pt x="4431771" y="3964591"/>
                </a:lnTo>
                <a:lnTo>
                  <a:pt x="4231216" y="3944847"/>
                </a:lnTo>
                <a:lnTo>
                  <a:pt x="4031191" y="3928692"/>
                </a:lnTo>
                <a:lnTo>
                  <a:pt x="3830638" y="3914692"/>
                </a:lnTo>
                <a:lnTo>
                  <a:pt x="3630083" y="3903563"/>
                </a:lnTo>
                <a:lnTo>
                  <a:pt x="3429529" y="3895307"/>
                </a:lnTo>
                <a:lnTo>
                  <a:pt x="3228446" y="3890640"/>
                </a:lnTo>
                <a:lnTo>
                  <a:pt x="3028421" y="3888486"/>
                </a:lnTo>
                <a:lnTo>
                  <a:pt x="2826808" y="3889922"/>
                </a:lnTo>
                <a:lnTo>
                  <a:pt x="2625725" y="3894589"/>
                </a:lnTo>
                <a:lnTo>
                  <a:pt x="2424642" y="3902486"/>
                </a:lnTo>
                <a:lnTo>
                  <a:pt x="2223558" y="3913615"/>
                </a:lnTo>
                <a:lnTo>
                  <a:pt x="2021417" y="3928333"/>
                </a:lnTo>
                <a:lnTo>
                  <a:pt x="1820333" y="3946283"/>
                </a:lnTo>
                <a:lnTo>
                  <a:pt x="1618721" y="3967822"/>
                </a:lnTo>
                <a:lnTo>
                  <a:pt x="1416579" y="3993310"/>
                </a:lnTo>
                <a:lnTo>
                  <a:pt x="1214438" y="4022388"/>
                </a:lnTo>
                <a:lnTo>
                  <a:pt x="1012825" y="4055415"/>
                </a:lnTo>
                <a:lnTo>
                  <a:pt x="810683" y="4092390"/>
                </a:lnTo>
                <a:lnTo>
                  <a:pt x="608012" y="4132956"/>
                </a:lnTo>
                <a:lnTo>
                  <a:pt x="405342" y="4177470"/>
                </a:lnTo>
                <a:lnTo>
                  <a:pt x="202671" y="4226293"/>
                </a:lnTo>
                <a:lnTo>
                  <a:pt x="0" y="4279782"/>
                </a:lnTo>
                <a:lnTo>
                  <a:pt x="0" y="2326996"/>
                </a:lnTo>
                <a:lnTo>
                  <a:pt x="0" y="140788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4" name="9Slide.vn 8">
            <a:extLst>
              <a:ext uri="{FF2B5EF4-FFF2-40B4-BE49-F238E27FC236}">
                <a16:creationId xmlns:a16="http://schemas.microsoft.com/office/drawing/2014/main" id="{8130DDC8-AD9D-4E45-9C78-ACB4EF252958}"/>
              </a:ext>
            </a:extLst>
          </p:cNvPr>
          <p:cNvGrpSpPr/>
          <p:nvPr/>
        </p:nvGrpSpPr>
        <p:grpSpPr>
          <a:xfrm>
            <a:off x="433049" y="2608493"/>
            <a:ext cx="4438280" cy="1016110"/>
            <a:chOff x="7154763" y="3139954"/>
            <a:chExt cx="4438280" cy="1016110"/>
          </a:xfrm>
        </p:grpSpPr>
        <p:sp>
          <p:nvSpPr>
            <p:cNvPr id="75" name="9Slide.vn 9">
              <a:extLst>
                <a:ext uri="{FF2B5EF4-FFF2-40B4-BE49-F238E27FC236}">
                  <a16:creationId xmlns:a16="http://schemas.microsoft.com/office/drawing/2014/main" id="{121950D4-0DD0-49F1-A403-9BA7C37940A0}"/>
                </a:ext>
              </a:extLst>
            </p:cNvPr>
            <p:cNvSpPr txBox="1"/>
            <p:nvPr/>
          </p:nvSpPr>
          <p:spPr>
            <a:xfrm>
              <a:off x="7154763" y="3398934"/>
              <a:ext cx="4438280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id-ID"/>
              </a:defPPr>
              <a:lvl1pPr>
                <a:lnSpc>
                  <a:spcPct val="80000"/>
                </a:lnSpc>
                <a:defRPr sz="3600">
                  <a:solidFill>
                    <a:schemeClr val="tx1">
                      <a:lumMod val="65000"/>
                      <a:lumOff val="35000"/>
                    </a:schemeClr>
                  </a:solidFill>
                  <a:latin typeface="Helvetica" panose="020B0604020202020204" pitchFamily="34" charset="0"/>
                  <a:cs typeface="Helvetica" panose="020B0604020202020204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Mục</a:t>
              </a:r>
              <a:r>
                <a:rPr kumimoji="0" 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sz="5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lục</a:t>
              </a: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" name="9Slide.vn 10">
              <a:extLst>
                <a:ext uri="{FF2B5EF4-FFF2-40B4-BE49-F238E27FC236}">
                  <a16:creationId xmlns:a16="http://schemas.microsoft.com/office/drawing/2014/main" id="{C32391A4-AFEA-4A03-90EC-24752A1CB8A5}"/>
                </a:ext>
              </a:extLst>
            </p:cNvPr>
            <p:cNvSpPr/>
            <p:nvPr/>
          </p:nvSpPr>
          <p:spPr>
            <a:xfrm>
              <a:off x="9155752" y="3139954"/>
              <a:ext cx="600422" cy="53275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45" name="9Slide.vn 5">
            <a:extLst>
              <a:ext uri="{FF2B5EF4-FFF2-40B4-BE49-F238E27FC236}">
                <a16:creationId xmlns:a16="http://schemas.microsoft.com/office/drawing/2014/main" id="{6CDA145D-114E-4F9F-AAA6-917EAB3C27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005" y="827988"/>
            <a:ext cx="7537622" cy="5226823"/>
          </a:xfrm>
          <a:prstGeom prst="rect">
            <a:avLst/>
          </a:prstGeom>
          <a:effectLst>
            <a:outerShdw blurRad="660400" dist="317500" dir="5400000" sx="95000" sy="95000" algn="t" rotWithShape="0">
              <a:schemeClr val="tx1">
                <a:alpha val="40000"/>
              </a:schemeClr>
            </a:outerShdw>
          </a:effectLst>
        </p:spPr>
      </p:pic>
      <p:sp>
        <p:nvSpPr>
          <p:cNvPr id="47" name="9Slide.vn 9">
            <a:extLst>
              <a:ext uri="{FF2B5EF4-FFF2-40B4-BE49-F238E27FC236}">
                <a16:creationId xmlns:a16="http://schemas.microsoft.com/office/drawing/2014/main" id="{121950D4-0DD0-49F1-A403-9BA7C37940A0}"/>
              </a:ext>
            </a:extLst>
          </p:cNvPr>
          <p:cNvSpPr txBox="1"/>
          <p:nvPr/>
        </p:nvSpPr>
        <p:spPr>
          <a:xfrm>
            <a:off x="5752502" y="1462272"/>
            <a:ext cx="518187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0000"/>
              </a:lnSpc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TMDT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?	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2.1.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2.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400" b="1" noProof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400" b="1" noProof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400" b="1" noProof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nhược</a:t>
            </a:r>
            <a:r>
              <a:rPr lang="en-US" sz="2400" b="1" noProof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noProof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endParaRPr lang="en-US" sz="2400" b="1" noProof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400" b="1" noProof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2.3. </a:t>
            </a:r>
            <a:r>
              <a:rPr lang="en-US" sz="2400" b="1" noProof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b="1" noProof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noProof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endParaRPr lang="en-US" sz="2400" b="1" noProof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kumimoji="0" lang="en-US" sz="2400" b="1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3.Mô</a:t>
            </a:r>
            <a:r>
              <a:rPr kumimoji="0" lang="en-US" sz="2400" b="1" i="0" u="none" strike="noStrike" kern="1200" cap="none" spc="0" normalizeH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2400" b="1" i="0" u="none" strike="noStrike" kern="1200" cap="none" spc="0" normalizeH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kumimoji="0" lang="en-US" sz="2400" b="1" i="0" u="none" strike="noStrike" kern="1200" cap="none" spc="0" normalizeH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2400" b="1" i="0" u="none" strike="noStrike" kern="1200" cap="none" spc="0" normalizeH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kumimoji="0" lang="en-US" sz="2400" b="1" i="0" u="none" strike="noStrike" kern="1200" cap="none" spc="0" normalizeH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2400" b="1" i="0" u="none" strike="noStrike" kern="1200" cap="none" spc="0" normalizeH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kumimoji="0" lang="en-US" sz="2400" b="1" i="0" u="none" strike="noStrike" kern="1200" cap="none" spc="0" normalizeH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3.1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Usecase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quát</a:t>
            </a:r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3.2 Diagram</a:t>
            </a:r>
            <a:endParaRPr kumimoji="0" lang="en-US" sz="2400" b="1" i="0" u="none" strike="noStrike" kern="1200" cap="none" spc="0" normalizeH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400" b="1" noProof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2400" b="1" noProof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400" b="1" noProof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noProof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lang="en-US" sz="2400" b="1" noProof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kumimoji="0" lang="en-US" sz="2400" b="1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kumimoji="0" lang="en-US" sz="2400" b="1" i="0" u="none" strike="noStrike" kern="1200" cap="none" spc="0" normalizeH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2400" b="1" i="0" u="none" strike="noStrike" kern="1200" cap="none" spc="0" normalizeH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kumimoji="0" lang="en-US" sz="2400" b="1" i="0" u="none" strike="noStrike" kern="1200" cap="none" spc="0" normalizeH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2400" b="1" i="0" u="none" strike="noStrike" kern="1200" cap="none" spc="0" normalizeH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kumimoji="0" lang="en-US" sz="2400" b="1" i="0" u="none" strike="noStrike" kern="1200" cap="none" spc="0" normalizeH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2400" b="1" i="0" u="none" strike="noStrike" kern="1200" cap="none" spc="0" normalizeH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Google Shape;321;p36"/>
          <p:cNvSpPr/>
          <p:nvPr/>
        </p:nvSpPr>
        <p:spPr>
          <a:xfrm>
            <a:off x="5408270" y="1213302"/>
            <a:ext cx="5463052" cy="4325162"/>
          </a:xfrm>
          <a:prstGeom prst="rect">
            <a:avLst/>
          </a:prstGeom>
          <a:solidFill>
            <a:srgbClr val="073763">
              <a:alpha val="19230"/>
            </a:srgbClr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" name="Google Shape;761;p40"/>
          <p:cNvGrpSpPr/>
          <p:nvPr/>
        </p:nvGrpSpPr>
        <p:grpSpPr>
          <a:xfrm>
            <a:off x="1494043" y="4131116"/>
            <a:ext cx="1864934" cy="1917259"/>
            <a:chOff x="5233525" y="4954450"/>
            <a:chExt cx="538275" cy="516350"/>
          </a:xfrm>
        </p:grpSpPr>
        <p:sp>
          <p:nvSpPr>
            <p:cNvPr id="13" name="Google Shape;762;p40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3;p40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4;p40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5;p40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66;p40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67;p40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68;p40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69;p40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70;p40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71;p40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72;p40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3589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000" b="1" dirty="0">
                <a:solidFill>
                  <a:schemeClr val="accent5">
                    <a:lumMod val="50000"/>
                  </a:schemeClr>
                </a:solidFill>
              </a:rPr>
              <a:t>1. </a:t>
            </a:r>
            <a:r>
              <a:rPr lang="en-US" sz="4000" b="1" dirty="0" err="1">
                <a:solidFill>
                  <a:schemeClr val="accent5">
                    <a:lumMod val="50000"/>
                  </a:schemeClr>
                </a:solidFill>
              </a:rPr>
              <a:t>Thương</a:t>
            </a:r>
            <a:r>
              <a:rPr lang="en-US" sz="40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4000" b="1" dirty="0" err="1">
                <a:solidFill>
                  <a:schemeClr val="accent5">
                    <a:lumMod val="50000"/>
                  </a:schemeClr>
                </a:solidFill>
              </a:rPr>
              <a:t>mại</a:t>
            </a:r>
            <a:r>
              <a:rPr lang="en-US" sz="40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4000" b="1" dirty="0" err="1">
                <a:solidFill>
                  <a:schemeClr val="accent5">
                    <a:lumMod val="50000"/>
                  </a:schemeClr>
                </a:solidFill>
              </a:rPr>
              <a:t>điện</a:t>
            </a:r>
            <a:r>
              <a:rPr lang="en-US" sz="40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4000" b="1" dirty="0" err="1">
                <a:solidFill>
                  <a:schemeClr val="accent5">
                    <a:lumMod val="50000"/>
                  </a:schemeClr>
                </a:solidFill>
              </a:rPr>
              <a:t>tử</a:t>
            </a:r>
            <a:r>
              <a:rPr lang="en-US" sz="40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4000" b="1" dirty="0" err="1">
                <a:solidFill>
                  <a:schemeClr val="accent5">
                    <a:lumMod val="50000"/>
                  </a:schemeClr>
                </a:solidFill>
              </a:rPr>
              <a:t>là</a:t>
            </a:r>
            <a:r>
              <a:rPr lang="en-US" sz="40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4000" b="1" dirty="0" err="1">
                <a:solidFill>
                  <a:schemeClr val="accent5">
                    <a:lumMod val="50000"/>
                  </a:schemeClr>
                </a:solidFill>
              </a:rPr>
              <a:t>gì</a:t>
            </a:r>
            <a:r>
              <a:rPr lang="en-US" sz="4000" b="1" dirty="0">
                <a:solidFill>
                  <a:schemeClr val="accent5">
                    <a:lumMod val="50000"/>
                  </a:schemeClr>
                </a:solidFill>
              </a:rPr>
              <a:t> ?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Autofit/>
          </a:bodyPr>
          <a:lstStyle/>
          <a:p>
            <a:pPr marL="36900" lvl="0" indent="0">
              <a:buNone/>
            </a:pP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Thương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mại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điện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tử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là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một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hình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thức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mua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bán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hóa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dịch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vụ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thông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qua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mạng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điện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tử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Môi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trường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phổ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biến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nhất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để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thực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hiện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thương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mai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điện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tử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4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là</a:t>
            </a:r>
            <a:r>
              <a:rPr lang="en-US" sz="4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Internet.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341905-DE06-49E5-AA53-53767D874A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329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983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9Slide.vn 1">
            <a:extLst>
              <a:ext uri="{FF2B5EF4-FFF2-40B4-BE49-F238E27FC236}">
                <a16:creationId xmlns:a16="http://schemas.microsoft.com/office/drawing/2014/main" id="{29967E8C-9235-41B6-8E98-624331CCE1AA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8596" b="18596"/>
          <a:stretch>
            <a:fillRect/>
          </a:stretch>
        </p:blipFill>
        <p:spPr>
          <a:xfrm>
            <a:off x="0" y="0"/>
            <a:ext cx="12192000" cy="4676775"/>
          </a:xfrm>
          <a:custGeom>
            <a:avLst/>
            <a:gdLst>
              <a:gd name="connsiteX0" fmla="*/ 0 w 12192000"/>
              <a:gd name="connsiteY0" fmla="*/ 0 h 4677539"/>
              <a:gd name="connsiteX1" fmla="*/ 12192000 w 12192000"/>
              <a:gd name="connsiteY1" fmla="*/ 0 h 4677539"/>
              <a:gd name="connsiteX2" fmla="*/ 12192000 w 12192000"/>
              <a:gd name="connsiteY2" fmla="*/ 1407886 h 4677539"/>
              <a:gd name="connsiteX3" fmla="*/ 12192000 w 12192000"/>
              <a:gd name="connsiteY3" fmla="*/ 2326996 h 4677539"/>
              <a:gd name="connsiteX4" fmla="*/ 12192000 w 12192000"/>
              <a:gd name="connsiteY4" fmla="*/ 4312090 h 4677539"/>
              <a:gd name="connsiteX5" fmla="*/ 12022667 w 12192000"/>
              <a:gd name="connsiteY5" fmla="*/ 4359836 h 4677539"/>
              <a:gd name="connsiteX6" fmla="*/ 11852804 w 12192000"/>
              <a:gd name="connsiteY6" fmla="*/ 4403632 h 4677539"/>
              <a:gd name="connsiteX7" fmla="*/ 11682412 w 12192000"/>
              <a:gd name="connsiteY7" fmla="*/ 4444198 h 4677539"/>
              <a:gd name="connsiteX8" fmla="*/ 11510962 w 12192000"/>
              <a:gd name="connsiteY8" fmla="*/ 4481173 h 4677539"/>
              <a:gd name="connsiteX9" fmla="*/ 11338454 w 12192000"/>
              <a:gd name="connsiteY9" fmla="*/ 4515277 h 4677539"/>
              <a:gd name="connsiteX10" fmla="*/ 11165417 w 12192000"/>
              <a:gd name="connsiteY10" fmla="*/ 4545432 h 4677539"/>
              <a:gd name="connsiteX11" fmla="*/ 10991321 w 12192000"/>
              <a:gd name="connsiteY11" fmla="*/ 4573074 h 4677539"/>
              <a:gd name="connsiteX12" fmla="*/ 10816696 w 12192000"/>
              <a:gd name="connsiteY12" fmla="*/ 4596767 h 4677539"/>
              <a:gd name="connsiteX13" fmla="*/ 10642071 w 12192000"/>
              <a:gd name="connsiteY13" fmla="*/ 4617588 h 4677539"/>
              <a:gd name="connsiteX14" fmla="*/ 10465858 w 12192000"/>
              <a:gd name="connsiteY14" fmla="*/ 4635179 h 4677539"/>
              <a:gd name="connsiteX15" fmla="*/ 10289117 w 12192000"/>
              <a:gd name="connsiteY15" fmla="*/ 4649538 h 4677539"/>
              <a:gd name="connsiteX16" fmla="*/ 10111846 w 12192000"/>
              <a:gd name="connsiteY16" fmla="*/ 4661026 h 4677539"/>
              <a:gd name="connsiteX17" fmla="*/ 9933517 w 12192000"/>
              <a:gd name="connsiteY17" fmla="*/ 4669641 h 4677539"/>
              <a:gd name="connsiteX18" fmla="*/ 9755188 w 12192000"/>
              <a:gd name="connsiteY18" fmla="*/ 4675026 h 4677539"/>
              <a:gd name="connsiteX19" fmla="*/ 9575271 w 12192000"/>
              <a:gd name="connsiteY19" fmla="*/ 4677539 h 4677539"/>
              <a:gd name="connsiteX20" fmla="*/ 9395354 w 12192000"/>
              <a:gd name="connsiteY20" fmla="*/ 4676821 h 4677539"/>
              <a:gd name="connsiteX21" fmla="*/ 9214908 w 12192000"/>
              <a:gd name="connsiteY21" fmla="*/ 4673590 h 4677539"/>
              <a:gd name="connsiteX22" fmla="*/ 9033404 w 12192000"/>
              <a:gd name="connsiteY22" fmla="*/ 4666770 h 4677539"/>
              <a:gd name="connsiteX23" fmla="*/ 8851371 w 12192000"/>
              <a:gd name="connsiteY23" fmla="*/ 4657795 h 4677539"/>
              <a:gd name="connsiteX24" fmla="*/ 8668279 w 12192000"/>
              <a:gd name="connsiteY24" fmla="*/ 4645948 h 4677539"/>
              <a:gd name="connsiteX25" fmla="*/ 8484658 w 12192000"/>
              <a:gd name="connsiteY25" fmla="*/ 4631230 h 4677539"/>
              <a:gd name="connsiteX26" fmla="*/ 8301037 w 12192000"/>
              <a:gd name="connsiteY26" fmla="*/ 4613639 h 4677539"/>
              <a:gd name="connsiteX27" fmla="*/ 8116887 w 12192000"/>
              <a:gd name="connsiteY27" fmla="*/ 4593536 h 4677539"/>
              <a:gd name="connsiteX28" fmla="*/ 7931679 w 12192000"/>
              <a:gd name="connsiteY28" fmla="*/ 4570561 h 4677539"/>
              <a:gd name="connsiteX29" fmla="*/ 7745941 w 12192000"/>
              <a:gd name="connsiteY29" fmla="*/ 4544714 h 4677539"/>
              <a:gd name="connsiteX30" fmla="*/ 7559146 w 12192000"/>
              <a:gd name="connsiteY30" fmla="*/ 4516713 h 4677539"/>
              <a:gd name="connsiteX31" fmla="*/ 7372350 w 12192000"/>
              <a:gd name="connsiteY31" fmla="*/ 4485840 h 4677539"/>
              <a:gd name="connsiteX32" fmla="*/ 7185025 w 12192000"/>
              <a:gd name="connsiteY32" fmla="*/ 4452813 h 4677539"/>
              <a:gd name="connsiteX33" fmla="*/ 6996641 w 12192000"/>
              <a:gd name="connsiteY33" fmla="*/ 4417274 h 4677539"/>
              <a:gd name="connsiteX34" fmla="*/ 6807729 w 12192000"/>
              <a:gd name="connsiteY34" fmla="*/ 4378862 h 4677539"/>
              <a:gd name="connsiteX35" fmla="*/ 6618816 w 12192000"/>
              <a:gd name="connsiteY35" fmla="*/ 4338296 h 4677539"/>
              <a:gd name="connsiteX36" fmla="*/ 6428846 w 12192000"/>
              <a:gd name="connsiteY36" fmla="*/ 4295218 h 4677539"/>
              <a:gd name="connsiteX37" fmla="*/ 6229350 w 12192000"/>
              <a:gd name="connsiteY37" fmla="*/ 4252140 h 4677539"/>
              <a:gd name="connsiteX38" fmla="*/ 6030384 w 12192000"/>
              <a:gd name="connsiteY38" fmla="*/ 4211215 h 4677539"/>
              <a:gd name="connsiteX39" fmla="*/ 5830887 w 12192000"/>
              <a:gd name="connsiteY39" fmla="*/ 4172086 h 4677539"/>
              <a:gd name="connsiteX40" fmla="*/ 5631392 w 12192000"/>
              <a:gd name="connsiteY40" fmla="*/ 4135469 h 4677539"/>
              <a:gd name="connsiteX41" fmla="*/ 5431366 w 12192000"/>
              <a:gd name="connsiteY41" fmla="*/ 4101006 h 4677539"/>
              <a:gd name="connsiteX42" fmla="*/ 5231871 w 12192000"/>
              <a:gd name="connsiteY42" fmla="*/ 4068338 h 4677539"/>
              <a:gd name="connsiteX43" fmla="*/ 5031316 w 12192000"/>
              <a:gd name="connsiteY43" fmla="*/ 4038901 h 4677539"/>
              <a:gd name="connsiteX44" fmla="*/ 4831821 w 12192000"/>
              <a:gd name="connsiteY44" fmla="*/ 4011618 h 4677539"/>
              <a:gd name="connsiteX45" fmla="*/ 4631267 w 12192000"/>
              <a:gd name="connsiteY45" fmla="*/ 3986848 h 4677539"/>
              <a:gd name="connsiteX46" fmla="*/ 4431771 w 12192000"/>
              <a:gd name="connsiteY46" fmla="*/ 3964591 h 4677539"/>
              <a:gd name="connsiteX47" fmla="*/ 4231216 w 12192000"/>
              <a:gd name="connsiteY47" fmla="*/ 3944847 h 4677539"/>
              <a:gd name="connsiteX48" fmla="*/ 4031191 w 12192000"/>
              <a:gd name="connsiteY48" fmla="*/ 3928692 h 4677539"/>
              <a:gd name="connsiteX49" fmla="*/ 3830638 w 12192000"/>
              <a:gd name="connsiteY49" fmla="*/ 3914692 h 4677539"/>
              <a:gd name="connsiteX50" fmla="*/ 3630083 w 12192000"/>
              <a:gd name="connsiteY50" fmla="*/ 3903563 h 4677539"/>
              <a:gd name="connsiteX51" fmla="*/ 3429529 w 12192000"/>
              <a:gd name="connsiteY51" fmla="*/ 3895307 h 4677539"/>
              <a:gd name="connsiteX52" fmla="*/ 3228446 w 12192000"/>
              <a:gd name="connsiteY52" fmla="*/ 3890640 h 4677539"/>
              <a:gd name="connsiteX53" fmla="*/ 3028421 w 12192000"/>
              <a:gd name="connsiteY53" fmla="*/ 3888486 h 4677539"/>
              <a:gd name="connsiteX54" fmla="*/ 2826808 w 12192000"/>
              <a:gd name="connsiteY54" fmla="*/ 3889922 h 4677539"/>
              <a:gd name="connsiteX55" fmla="*/ 2625725 w 12192000"/>
              <a:gd name="connsiteY55" fmla="*/ 3894589 h 4677539"/>
              <a:gd name="connsiteX56" fmla="*/ 2424642 w 12192000"/>
              <a:gd name="connsiteY56" fmla="*/ 3902486 h 4677539"/>
              <a:gd name="connsiteX57" fmla="*/ 2223558 w 12192000"/>
              <a:gd name="connsiteY57" fmla="*/ 3913615 h 4677539"/>
              <a:gd name="connsiteX58" fmla="*/ 2021417 w 12192000"/>
              <a:gd name="connsiteY58" fmla="*/ 3928333 h 4677539"/>
              <a:gd name="connsiteX59" fmla="*/ 1820333 w 12192000"/>
              <a:gd name="connsiteY59" fmla="*/ 3946283 h 4677539"/>
              <a:gd name="connsiteX60" fmla="*/ 1618721 w 12192000"/>
              <a:gd name="connsiteY60" fmla="*/ 3967822 h 4677539"/>
              <a:gd name="connsiteX61" fmla="*/ 1416579 w 12192000"/>
              <a:gd name="connsiteY61" fmla="*/ 3993310 h 4677539"/>
              <a:gd name="connsiteX62" fmla="*/ 1214438 w 12192000"/>
              <a:gd name="connsiteY62" fmla="*/ 4022388 h 4677539"/>
              <a:gd name="connsiteX63" fmla="*/ 1012825 w 12192000"/>
              <a:gd name="connsiteY63" fmla="*/ 4055415 h 4677539"/>
              <a:gd name="connsiteX64" fmla="*/ 810683 w 12192000"/>
              <a:gd name="connsiteY64" fmla="*/ 4092390 h 4677539"/>
              <a:gd name="connsiteX65" fmla="*/ 608012 w 12192000"/>
              <a:gd name="connsiteY65" fmla="*/ 4132956 h 4677539"/>
              <a:gd name="connsiteX66" fmla="*/ 405342 w 12192000"/>
              <a:gd name="connsiteY66" fmla="*/ 4177470 h 4677539"/>
              <a:gd name="connsiteX67" fmla="*/ 202671 w 12192000"/>
              <a:gd name="connsiteY67" fmla="*/ 4226293 h 4677539"/>
              <a:gd name="connsiteX68" fmla="*/ 0 w 12192000"/>
              <a:gd name="connsiteY68" fmla="*/ 4279782 h 4677539"/>
              <a:gd name="connsiteX69" fmla="*/ 0 w 12192000"/>
              <a:gd name="connsiteY69" fmla="*/ 2326996 h 4677539"/>
              <a:gd name="connsiteX70" fmla="*/ 0 w 12192000"/>
              <a:gd name="connsiteY70" fmla="*/ 1407886 h 4677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12192000" h="4677539">
                <a:moveTo>
                  <a:pt x="0" y="0"/>
                </a:moveTo>
                <a:lnTo>
                  <a:pt x="12192000" y="0"/>
                </a:lnTo>
                <a:lnTo>
                  <a:pt x="12192000" y="1407886"/>
                </a:lnTo>
                <a:lnTo>
                  <a:pt x="12192000" y="2326996"/>
                </a:lnTo>
                <a:lnTo>
                  <a:pt x="12192000" y="4312090"/>
                </a:lnTo>
                <a:lnTo>
                  <a:pt x="12022667" y="4359836"/>
                </a:lnTo>
                <a:lnTo>
                  <a:pt x="11852804" y="4403632"/>
                </a:lnTo>
                <a:lnTo>
                  <a:pt x="11682412" y="4444198"/>
                </a:lnTo>
                <a:lnTo>
                  <a:pt x="11510962" y="4481173"/>
                </a:lnTo>
                <a:lnTo>
                  <a:pt x="11338454" y="4515277"/>
                </a:lnTo>
                <a:lnTo>
                  <a:pt x="11165417" y="4545432"/>
                </a:lnTo>
                <a:lnTo>
                  <a:pt x="10991321" y="4573074"/>
                </a:lnTo>
                <a:lnTo>
                  <a:pt x="10816696" y="4596767"/>
                </a:lnTo>
                <a:lnTo>
                  <a:pt x="10642071" y="4617588"/>
                </a:lnTo>
                <a:lnTo>
                  <a:pt x="10465858" y="4635179"/>
                </a:lnTo>
                <a:lnTo>
                  <a:pt x="10289117" y="4649538"/>
                </a:lnTo>
                <a:lnTo>
                  <a:pt x="10111846" y="4661026"/>
                </a:lnTo>
                <a:lnTo>
                  <a:pt x="9933517" y="4669641"/>
                </a:lnTo>
                <a:lnTo>
                  <a:pt x="9755188" y="4675026"/>
                </a:lnTo>
                <a:lnTo>
                  <a:pt x="9575271" y="4677539"/>
                </a:lnTo>
                <a:lnTo>
                  <a:pt x="9395354" y="4676821"/>
                </a:lnTo>
                <a:lnTo>
                  <a:pt x="9214908" y="4673590"/>
                </a:lnTo>
                <a:lnTo>
                  <a:pt x="9033404" y="4666770"/>
                </a:lnTo>
                <a:lnTo>
                  <a:pt x="8851371" y="4657795"/>
                </a:lnTo>
                <a:lnTo>
                  <a:pt x="8668279" y="4645948"/>
                </a:lnTo>
                <a:lnTo>
                  <a:pt x="8484658" y="4631230"/>
                </a:lnTo>
                <a:lnTo>
                  <a:pt x="8301037" y="4613639"/>
                </a:lnTo>
                <a:lnTo>
                  <a:pt x="8116887" y="4593536"/>
                </a:lnTo>
                <a:lnTo>
                  <a:pt x="7931679" y="4570561"/>
                </a:lnTo>
                <a:lnTo>
                  <a:pt x="7745941" y="4544714"/>
                </a:lnTo>
                <a:lnTo>
                  <a:pt x="7559146" y="4516713"/>
                </a:lnTo>
                <a:lnTo>
                  <a:pt x="7372350" y="4485840"/>
                </a:lnTo>
                <a:lnTo>
                  <a:pt x="7185025" y="4452813"/>
                </a:lnTo>
                <a:lnTo>
                  <a:pt x="6996641" y="4417274"/>
                </a:lnTo>
                <a:lnTo>
                  <a:pt x="6807729" y="4378862"/>
                </a:lnTo>
                <a:lnTo>
                  <a:pt x="6618816" y="4338296"/>
                </a:lnTo>
                <a:lnTo>
                  <a:pt x="6428846" y="4295218"/>
                </a:lnTo>
                <a:lnTo>
                  <a:pt x="6229350" y="4252140"/>
                </a:lnTo>
                <a:lnTo>
                  <a:pt x="6030384" y="4211215"/>
                </a:lnTo>
                <a:lnTo>
                  <a:pt x="5830887" y="4172086"/>
                </a:lnTo>
                <a:lnTo>
                  <a:pt x="5631392" y="4135469"/>
                </a:lnTo>
                <a:lnTo>
                  <a:pt x="5431366" y="4101006"/>
                </a:lnTo>
                <a:lnTo>
                  <a:pt x="5231871" y="4068338"/>
                </a:lnTo>
                <a:lnTo>
                  <a:pt x="5031316" y="4038901"/>
                </a:lnTo>
                <a:lnTo>
                  <a:pt x="4831821" y="4011618"/>
                </a:lnTo>
                <a:lnTo>
                  <a:pt x="4631267" y="3986848"/>
                </a:lnTo>
                <a:lnTo>
                  <a:pt x="4431771" y="3964591"/>
                </a:lnTo>
                <a:lnTo>
                  <a:pt x="4231216" y="3944847"/>
                </a:lnTo>
                <a:lnTo>
                  <a:pt x="4031191" y="3928692"/>
                </a:lnTo>
                <a:lnTo>
                  <a:pt x="3830638" y="3914692"/>
                </a:lnTo>
                <a:lnTo>
                  <a:pt x="3630083" y="3903563"/>
                </a:lnTo>
                <a:lnTo>
                  <a:pt x="3429529" y="3895307"/>
                </a:lnTo>
                <a:lnTo>
                  <a:pt x="3228446" y="3890640"/>
                </a:lnTo>
                <a:lnTo>
                  <a:pt x="3028421" y="3888486"/>
                </a:lnTo>
                <a:lnTo>
                  <a:pt x="2826808" y="3889922"/>
                </a:lnTo>
                <a:lnTo>
                  <a:pt x="2625725" y="3894589"/>
                </a:lnTo>
                <a:lnTo>
                  <a:pt x="2424642" y="3902486"/>
                </a:lnTo>
                <a:lnTo>
                  <a:pt x="2223558" y="3913615"/>
                </a:lnTo>
                <a:lnTo>
                  <a:pt x="2021417" y="3928333"/>
                </a:lnTo>
                <a:lnTo>
                  <a:pt x="1820333" y="3946283"/>
                </a:lnTo>
                <a:lnTo>
                  <a:pt x="1618721" y="3967822"/>
                </a:lnTo>
                <a:lnTo>
                  <a:pt x="1416579" y="3993310"/>
                </a:lnTo>
                <a:lnTo>
                  <a:pt x="1214438" y="4022388"/>
                </a:lnTo>
                <a:lnTo>
                  <a:pt x="1012825" y="4055415"/>
                </a:lnTo>
                <a:lnTo>
                  <a:pt x="810683" y="4092390"/>
                </a:lnTo>
                <a:lnTo>
                  <a:pt x="608012" y="4132956"/>
                </a:lnTo>
                <a:lnTo>
                  <a:pt x="405342" y="4177470"/>
                </a:lnTo>
                <a:lnTo>
                  <a:pt x="202671" y="4226293"/>
                </a:lnTo>
                <a:lnTo>
                  <a:pt x="0" y="4279782"/>
                </a:lnTo>
                <a:lnTo>
                  <a:pt x="0" y="2326996"/>
                </a:lnTo>
                <a:lnTo>
                  <a:pt x="0" y="1407886"/>
                </a:lnTo>
                <a:close/>
              </a:path>
            </a:pathLst>
          </a:custGeom>
        </p:spPr>
      </p:pic>
      <p:sp>
        <p:nvSpPr>
          <p:cNvPr id="69" name="9Slide.vn 2">
            <a:extLst>
              <a:ext uri="{FF2B5EF4-FFF2-40B4-BE49-F238E27FC236}">
                <a16:creationId xmlns:a16="http://schemas.microsoft.com/office/drawing/2014/main" id="{85C6E5AE-A91A-4A40-BCC2-3589B3BE12B6}"/>
              </a:ext>
            </a:extLst>
          </p:cNvPr>
          <p:cNvSpPr/>
          <p:nvPr/>
        </p:nvSpPr>
        <p:spPr>
          <a:xfrm>
            <a:off x="0" y="-764"/>
            <a:ext cx="12192000" cy="4677539"/>
          </a:xfrm>
          <a:custGeom>
            <a:avLst/>
            <a:gdLst>
              <a:gd name="connsiteX0" fmla="*/ 0 w 12192000"/>
              <a:gd name="connsiteY0" fmla="*/ 0 h 4677539"/>
              <a:gd name="connsiteX1" fmla="*/ 12192000 w 12192000"/>
              <a:gd name="connsiteY1" fmla="*/ 0 h 4677539"/>
              <a:gd name="connsiteX2" fmla="*/ 12192000 w 12192000"/>
              <a:gd name="connsiteY2" fmla="*/ 1407886 h 4677539"/>
              <a:gd name="connsiteX3" fmla="*/ 12192000 w 12192000"/>
              <a:gd name="connsiteY3" fmla="*/ 2326996 h 4677539"/>
              <a:gd name="connsiteX4" fmla="*/ 12192000 w 12192000"/>
              <a:gd name="connsiteY4" fmla="*/ 4312090 h 4677539"/>
              <a:gd name="connsiteX5" fmla="*/ 12022667 w 12192000"/>
              <a:gd name="connsiteY5" fmla="*/ 4359836 h 4677539"/>
              <a:gd name="connsiteX6" fmla="*/ 11852804 w 12192000"/>
              <a:gd name="connsiteY6" fmla="*/ 4403632 h 4677539"/>
              <a:gd name="connsiteX7" fmla="*/ 11682412 w 12192000"/>
              <a:gd name="connsiteY7" fmla="*/ 4444198 h 4677539"/>
              <a:gd name="connsiteX8" fmla="*/ 11510962 w 12192000"/>
              <a:gd name="connsiteY8" fmla="*/ 4481173 h 4677539"/>
              <a:gd name="connsiteX9" fmla="*/ 11338454 w 12192000"/>
              <a:gd name="connsiteY9" fmla="*/ 4515277 h 4677539"/>
              <a:gd name="connsiteX10" fmla="*/ 11165417 w 12192000"/>
              <a:gd name="connsiteY10" fmla="*/ 4545432 h 4677539"/>
              <a:gd name="connsiteX11" fmla="*/ 10991321 w 12192000"/>
              <a:gd name="connsiteY11" fmla="*/ 4573074 h 4677539"/>
              <a:gd name="connsiteX12" fmla="*/ 10816696 w 12192000"/>
              <a:gd name="connsiteY12" fmla="*/ 4596767 h 4677539"/>
              <a:gd name="connsiteX13" fmla="*/ 10642071 w 12192000"/>
              <a:gd name="connsiteY13" fmla="*/ 4617588 h 4677539"/>
              <a:gd name="connsiteX14" fmla="*/ 10465858 w 12192000"/>
              <a:gd name="connsiteY14" fmla="*/ 4635179 h 4677539"/>
              <a:gd name="connsiteX15" fmla="*/ 10289117 w 12192000"/>
              <a:gd name="connsiteY15" fmla="*/ 4649538 h 4677539"/>
              <a:gd name="connsiteX16" fmla="*/ 10111846 w 12192000"/>
              <a:gd name="connsiteY16" fmla="*/ 4661026 h 4677539"/>
              <a:gd name="connsiteX17" fmla="*/ 9933517 w 12192000"/>
              <a:gd name="connsiteY17" fmla="*/ 4669641 h 4677539"/>
              <a:gd name="connsiteX18" fmla="*/ 9755188 w 12192000"/>
              <a:gd name="connsiteY18" fmla="*/ 4675026 h 4677539"/>
              <a:gd name="connsiteX19" fmla="*/ 9575271 w 12192000"/>
              <a:gd name="connsiteY19" fmla="*/ 4677539 h 4677539"/>
              <a:gd name="connsiteX20" fmla="*/ 9395354 w 12192000"/>
              <a:gd name="connsiteY20" fmla="*/ 4676821 h 4677539"/>
              <a:gd name="connsiteX21" fmla="*/ 9214908 w 12192000"/>
              <a:gd name="connsiteY21" fmla="*/ 4673590 h 4677539"/>
              <a:gd name="connsiteX22" fmla="*/ 9033404 w 12192000"/>
              <a:gd name="connsiteY22" fmla="*/ 4666770 h 4677539"/>
              <a:gd name="connsiteX23" fmla="*/ 8851371 w 12192000"/>
              <a:gd name="connsiteY23" fmla="*/ 4657795 h 4677539"/>
              <a:gd name="connsiteX24" fmla="*/ 8668279 w 12192000"/>
              <a:gd name="connsiteY24" fmla="*/ 4645948 h 4677539"/>
              <a:gd name="connsiteX25" fmla="*/ 8484658 w 12192000"/>
              <a:gd name="connsiteY25" fmla="*/ 4631230 h 4677539"/>
              <a:gd name="connsiteX26" fmla="*/ 8301037 w 12192000"/>
              <a:gd name="connsiteY26" fmla="*/ 4613639 h 4677539"/>
              <a:gd name="connsiteX27" fmla="*/ 8116887 w 12192000"/>
              <a:gd name="connsiteY27" fmla="*/ 4593536 h 4677539"/>
              <a:gd name="connsiteX28" fmla="*/ 7931679 w 12192000"/>
              <a:gd name="connsiteY28" fmla="*/ 4570561 h 4677539"/>
              <a:gd name="connsiteX29" fmla="*/ 7745941 w 12192000"/>
              <a:gd name="connsiteY29" fmla="*/ 4544714 h 4677539"/>
              <a:gd name="connsiteX30" fmla="*/ 7559146 w 12192000"/>
              <a:gd name="connsiteY30" fmla="*/ 4516713 h 4677539"/>
              <a:gd name="connsiteX31" fmla="*/ 7372350 w 12192000"/>
              <a:gd name="connsiteY31" fmla="*/ 4485840 h 4677539"/>
              <a:gd name="connsiteX32" fmla="*/ 7185025 w 12192000"/>
              <a:gd name="connsiteY32" fmla="*/ 4452813 h 4677539"/>
              <a:gd name="connsiteX33" fmla="*/ 6996641 w 12192000"/>
              <a:gd name="connsiteY33" fmla="*/ 4417274 h 4677539"/>
              <a:gd name="connsiteX34" fmla="*/ 6807729 w 12192000"/>
              <a:gd name="connsiteY34" fmla="*/ 4378862 h 4677539"/>
              <a:gd name="connsiteX35" fmla="*/ 6618816 w 12192000"/>
              <a:gd name="connsiteY35" fmla="*/ 4338296 h 4677539"/>
              <a:gd name="connsiteX36" fmla="*/ 6428846 w 12192000"/>
              <a:gd name="connsiteY36" fmla="*/ 4295218 h 4677539"/>
              <a:gd name="connsiteX37" fmla="*/ 6229350 w 12192000"/>
              <a:gd name="connsiteY37" fmla="*/ 4252140 h 4677539"/>
              <a:gd name="connsiteX38" fmla="*/ 6030384 w 12192000"/>
              <a:gd name="connsiteY38" fmla="*/ 4211215 h 4677539"/>
              <a:gd name="connsiteX39" fmla="*/ 5830887 w 12192000"/>
              <a:gd name="connsiteY39" fmla="*/ 4172086 h 4677539"/>
              <a:gd name="connsiteX40" fmla="*/ 5631392 w 12192000"/>
              <a:gd name="connsiteY40" fmla="*/ 4135469 h 4677539"/>
              <a:gd name="connsiteX41" fmla="*/ 5431366 w 12192000"/>
              <a:gd name="connsiteY41" fmla="*/ 4101006 h 4677539"/>
              <a:gd name="connsiteX42" fmla="*/ 5231871 w 12192000"/>
              <a:gd name="connsiteY42" fmla="*/ 4068338 h 4677539"/>
              <a:gd name="connsiteX43" fmla="*/ 5031316 w 12192000"/>
              <a:gd name="connsiteY43" fmla="*/ 4038901 h 4677539"/>
              <a:gd name="connsiteX44" fmla="*/ 4831821 w 12192000"/>
              <a:gd name="connsiteY44" fmla="*/ 4011618 h 4677539"/>
              <a:gd name="connsiteX45" fmla="*/ 4631267 w 12192000"/>
              <a:gd name="connsiteY45" fmla="*/ 3986848 h 4677539"/>
              <a:gd name="connsiteX46" fmla="*/ 4431771 w 12192000"/>
              <a:gd name="connsiteY46" fmla="*/ 3964591 h 4677539"/>
              <a:gd name="connsiteX47" fmla="*/ 4231216 w 12192000"/>
              <a:gd name="connsiteY47" fmla="*/ 3944847 h 4677539"/>
              <a:gd name="connsiteX48" fmla="*/ 4031191 w 12192000"/>
              <a:gd name="connsiteY48" fmla="*/ 3928692 h 4677539"/>
              <a:gd name="connsiteX49" fmla="*/ 3830638 w 12192000"/>
              <a:gd name="connsiteY49" fmla="*/ 3914692 h 4677539"/>
              <a:gd name="connsiteX50" fmla="*/ 3630083 w 12192000"/>
              <a:gd name="connsiteY50" fmla="*/ 3903563 h 4677539"/>
              <a:gd name="connsiteX51" fmla="*/ 3429529 w 12192000"/>
              <a:gd name="connsiteY51" fmla="*/ 3895307 h 4677539"/>
              <a:gd name="connsiteX52" fmla="*/ 3228446 w 12192000"/>
              <a:gd name="connsiteY52" fmla="*/ 3890640 h 4677539"/>
              <a:gd name="connsiteX53" fmla="*/ 3028421 w 12192000"/>
              <a:gd name="connsiteY53" fmla="*/ 3888486 h 4677539"/>
              <a:gd name="connsiteX54" fmla="*/ 2826808 w 12192000"/>
              <a:gd name="connsiteY54" fmla="*/ 3889922 h 4677539"/>
              <a:gd name="connsiteX55" fmla="*/ 2625725 w 12192000"/>
              <a:gd name="connsiteY55" fmla="*/ 3894589 h 4677539"/>
              <a:gd name="connsiteX56" fmla="*/ 2424642 w 12192000"/>
              <a:gd name="connsiteY56" fmla="*/ 3902486 h 4677539"/>
              <a:gd name="connsiteX57" fmla="*/ 2223558 w 12192000"/>
              <a:gd name="connsiteY57" fmla="*/ 3913615 h 4677539"/>
              <a:gd name="connsiteX58" fmla="*/ 2021417 w 12192000"/>
              <a:gd name="connsiteY58" fmla="*/ 3928333 h 4677539"/>
              <a:gd name="connsiteX59" fmla="*/ 1820333 w 12192000"/>
              <a:gd name="connsiteY59" fmla="*/ 3946283 h 4677539"/>
              <a:gd name="connsiteX60" fmla="*/ 1618721 w 12192000"/>
              <a:gd name="connsiteY60" fmla="*/ 3967822 h 4677539"/>
              <a:gd name="connsiteX61" fmla="*/ 1416579 w 12192000"/>
              <a:gd name="connsiteY61" fmla="*/ 3993310 h 4677539"/>
              <a:gd name="connsiteX62" fmla="*/ 1214438 w 12192000"/>
              <a:gd name="connsiteY62" fmla="*/ 4022388 h 4677539"/>
              <a:gd name="connsiteX63" fmla="*/ 1012825 w 12192000"/>
              <a:gd name="connsiteY63" fmla="*/ 4055415 h 4677539"/>
              <a:gd name="connsiteX64" fmla="*/ 810683 w 12192000"/>
              <a:gd name="connsiteY64" fmla="*/ 4092390 h 4677539"/>
              <a:gd name="connsiteX65" fmla="*/ 608012 w 12192000"/>
              <a:gd name="connsiteY65" fmla="*/ 4132956 h 4677539"/>
              <a:gd name="connsiteX66" fmla="*/ 405342 w 12192000"/>
              <a:gd name="connsiteY66" fmla="*/ 4177470 h 4677539"/>
              <a:gd name="connsiteX67" fmla="*/ 202671 w 12192000"/>
              <a:gd name="connsiteY67" fmla="*/ 4226293 h 4677539"/>
              <a:gd name="connsiteX68" fmla="*/ 0 w 12192000"/>
              <a:gd name="connsiteY68" fmla="*/ 4279782 h 4677539"/>
              <a:gd name="connsiteX69" fmla="*/ 0 w 12192000"/>
              <a:gd name="connsiteY69" fmla="*/ 2326996 h 4677539"/>
              <a:gd name="connsiteX70" fmla="*/ 0 w 12192000"/>
              <a:gd name="connsiteY70" fmla="*/ 1407886 h 4677539"/>
              <a:gd name="connsiteX71" fmla="*/ 0 w 12192000"/>
              <a:gd name="connsiteY71" fmla="*/ 0 h 4677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2192000" h="4677539">
                <a:moveTo>
                  <a:pt x="0" y="0"/>
                </a:moveTo>
                <a:lnTo>
                  <a:pt x="12192000" y="0"/>
                </a:lnTo>
                <a:lnTo>
                  <a:pt x="12192000" y="1407886"/>
                </a:lnTo>
                <a:lnTo>
                  <a:pt x="12192000" y="2326996"/>
                </a:lnTo>
                <a:lnTo>
                  <a:pt x="12192000" y="4312090"/>
                </a:lnTo>
                <a:lnTo>
                  <a:pt x="12022667" y="4359836"/>
                </a:lnTo>
                <a:lnTo>
                  <a:pt x="11852804" y="4403632"/>
                </a:lnTo>
                <a:lnTo>
                  <a:pt x="11682412" y="4444198"/>
                </a:lnTo>
                <a:lnTo>
                  <a:pt x="11510962" y="4481173"/>
                </a:lnTo>
                <a:lnTo>
                  <a:pt x="11338454" y="4515277"/>
                </a:lnTo>
                <a:lnTo>
                  <a:pt x="11165417" y="4545432"/>
                </a:lnTo>
                <a:lnTo>
                  <a:pt x="10991321" y="4573074"/>
                </a:lnTo>
                <a:lnTo>
                  <a:pt x="10816696" y="4596767"/>
                </a:lnTo>
                <a:lnTo>
                  <a:pt x="10642071" y="4617588"/>
                </a:lnTo>
                <a:lnTo>
                  <a:pt x="10465858" y="4635179"/>
                </a:lnTo>
                <a:lnTo>
                  <a:pt x="10289117" y="4649538"/>
                </a:lnTo>
                <a:lnTo>
                  <a:pt x="10111846" y="4661026"/>
                </a:lnTo>
                <a:lnTo>
                  <a:pt x="9933517" y="4669641"/>
                </a:lnTo>
                <a:lnTo>
                  <a:pt x="9755188" y="4675026"/>
                </a:lnTo>
                <a:lnTo>
                  <a:pt x="9575271" y="4677539"/>
                </a:lnTo>
                <a:lnTo>
                  <a:pt x="9395354" y="4676821"/>
                </a:lnTo>
                <a:lnTo>
                  <a:pt x="9214908" y="4673590"/>
                </a:lnTo>
                <a:lnTo>
                  <a:pt x="9033404" y="4666770"/>
                </a:lnTo>
                <a:lnTo>
                  <a:pt x="8851371" y="4657795"/>
                </a:lnTo>
                <a:lnTo>
                  <a:pt x="8668279" y="4645948"/>
                </a:lnTo>
                <a:lnTo>
                  <a:pt x="8484658" y="4631230"/>
                </a:lnTo>
                <a:lnTo>
                  <a:pt x="8301037" y="4613639"/>
                </a:lnTo>
                <a:lnTo>
                  <a:pt x="8116887" y="4593536"/>
                </a:lnTo>
                <a:lnTo>
                  <a:pt x="7931679" y="4570561"/>
                </a:lnTo>
                <a:lnTo>
                  <a:pt x="7745941" y="4544714"/>
                </a:lnTo>
                <a:lnTo>
                  <a:pt x="7559146" y="4516713"/>
                </a:lnTo>
                <a:lnTo>
                  <a:pt x="7372350" y="4485840"/>
                </a:lnTo>
                <a:lnTo>
                  <a:pt x="7185025" y="4452813"/>
                </a:lnTo>
                <a:lnTo>
                  <a:pt x="6996641" y="4417274"/>
                </a:lnTo>
                <a:lnTo>
                  <a:pt x="6807729" y="4378862"/>
                </a:lnTo>
                <a:lnTo>
                  <a:pt x="6618816" y="4338296"/>
                </a:lnTo>
                <a:lnTo>
                  <a:pt x="6428846" y="4295218"/>
                </a:lnTo>
                <a:lnTo>
                  <a:pt x="6229350" y="4252140"/>
                </a:lnTo>
                <a:lnTo>
                  <a:pt x="6030384" y="4211215"/>
                </a:lnTo>
                <a:lnTo>
                  <a:pt x="5830887" y="4172086"/>
                </a:lnTo>
                <a:lnTo>
                  <a:pt x="5631392" y="4135469"/>
                </a:lnTo>
                <a:lnTo>
                  <a:pt x="5431366" y="4101006"/>
                </a:lnTo>
                <a:lnTo>
                  <a:pt x="5231871" y="4068338"/>
                </a:lnTo>
                <a:lnTo>
                  <a:pt x="5031316" y="4038901"/>
                </a:lnTo>
                <a:lnTo>
                  <a:pt x="4831821" y="4011618"/>
                </a:lnTo>
                <a:lnTo>
                  <a:pt x="4631267" y="3986848"/>
                </a:lnTo>
                <a:lnTo>
                  <a:pt x="4431771" y="3964591"/>
                </a:lnTo>
                <a:lnTo>
                  <a:pt x="4231216" y="3944847"/>
                </a:lnTo>
                <a:lnTo>
                  <a:pt x="4031191" y="3928692"/>
                </a:lnTo>
                <a:lnTo>
                  <a:pt x="3830638" y="3914692"/>
                </a:lnTo>
                <a:lnTo>
                  <a:pt x="3630083" y="3903563"/>
                </a:lnTo>
                <a:lnTo>
                  <a:pt x="3429529" y="3895307"/>
                </a:lnTo>
                <a:lnTo>
                  <a:pt x="3228446" y="3890640"/>
                </a:lnTo>
                <a:lnTo>
                  <a:pt x="3028421" y="3888486"/>
                </a:lnTo>
                <a:lnTo>
                  <a:pt x="2826808" y="3889922"/>
                </a:lnTo>
                <a:lnTo>
                  <a:pt x="2625725" y="3894589"/>
                </a:lnTo>
                <a:lnTo>
                  <a:pt x="2424642" y="3902486"/>
                </a:lnTo>
                <a:lnTo>
                  <a:pt x="2223558" y="3913615"/>
                </a:lnTo>
                <a:lnTo>
                  <a:pt x="2021417" y="3928333"/>
                </a:lnTo>
                <a:lnTo>
                  <a:pt x="1820333" y="3946283"/>
                </a:lnTo>
                <a:lnTo>
                  <a:pt x="1618721" y="3967822"/>
                </a:lnTo>
                <a:lnTo>
                  <a:pt x="1416579" y="3993310"/>
                </a:lnTo>
                <a:lnTo>
                  <a:pt x="1214438" y="4022388"/>
                </a:lnTo>
                <a:lnTo>
                  <a:pt x="1012825" y="4055415"/>
                </a:lnTo>
                <a:lnTo>
                  <a:pt x="810683" y="4092390"/>
                </a:lnTo>
                <a:lnTo>
                  <a:pt x="608012" y="4132956"/>
                </a:lnTo>
                <a:lnTo>
                  <a:pt x="405342" y="4177470"/>
                </a:lnTo>
                <a:lnTo>
                  <a:pt x="202671" y="4226293"/>
                </a:lnTo>
                <a:lnTo>
                  <a:pt x="0" y="4279782"/>
                </a:lnTo>
                <a:lnTo>
                  <a:pt x="0" y="2326996"/>
                </a:lnTo>
                <a:lnTo>
                  <a:pt x="0" y="140788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4" name="9Slide.vn 8">
            <a:extLst>
              <a:ext uri="{FF2B5EF4-FFF2-40B4-BE49-F238E27FC236}">
                <a16:creationId xmlns:a16="http://schemas.microsoft.com/office/drawing/2014/main" id="{8130DDC8-AD9D-4E45-9C78-ACB4EF252958}"/>
              </a:ext>
            </a:extLst>
          </p:cNvPr>
          <p:cNvGrpSpPr/>
          <p:nvPr/>
        </p:nvGrpSpPr>
        <p:grpSpPr>
          <a:xfrm>
            <a:off x="379762" y="1856006"/>
            <a:ext cx="4438280" cy="2086725"/>
            <a:chOff x="7236823" y="3117707"/>
            <a:chExt cx="4438280" cy="2086725"/>
          </a:xfrm>
        </p:grpSpPr>
        <p:sp>
          <p:nvSpPr>
            <p:cNvPr id="75" name="9Slide.vn 9">
              <a:extLst>
                <a:ext uri="{FF2B5EF4-FFF2-40B4-BE49-F238E27FC236}">
                  <a16:creationId xmlns:a16="http://schemas.microsoft.com/office/drawing/2014/main" id="{121950D4-0DD0-49F1-A403-9BA7C37940A0}"/>
                </a:ext>
              </a:extLst>
            </p:cNvPr>
            <p:cNvSpPr txBox="1"/>
            <p:nvPr/>
          </p:nvSpPr>
          <p:spPr>
            <a:xfrm>
              <a:off x="7236823" y="3117707"/>
              <a:ext cx="4438280" cy="2086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id-ID"/>
              </a:defPPr>
              <a:lvl1pPr>
                <a:lnSpc>
                  <a:spcPct val="80000"/>
                </a:lnSpc>
                <a:defRPr sz="3600">
                  <a:solidFill>
                    <a:schemeClr val="tx1">
                      <a:lumMod val="65000"/>
                      <a:lumOff val="35000"/>
                    </a:schemeClr>
                  </a:solidFill>
                  <a:latin typeface="Helvetica" panose="020B0604020202020204" pitchFamily="34" charset="0"/>
                  <a:cs typeface="Helvetica" panose="020B0604020202020204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2.1 </a:t>
              </a:r>
              <a:r>
                <a:rPr kumimoji="0" lang="en-US" sz="5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Chức</a:t>
              </a:r>
              <a:r>
                <a:rPr kumimoji="0" lang="en-US" sz="54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sz="5400" b="1" i="0" u="none" strike="noStrike" kern="1200" cap="none" spc="0" normalizeH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năng</a:t>
              </a:r>
              <a:r>
                <a:rPr kumimoji="0" lang="en-US" sz="54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sz="5400" b="1" i="0" u="none" strike="noStrike" kern="1200" cap="none" spc="0" normalizeH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chính</a:t>
              </a:r>
              <a:r>
                <a:rPr kumimoji="0" lang="en-US" sz="54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sz="5400" b="1" i="0" u="none" strike="noStrike" kern="1200" cap="none" spc="0" normalizeH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của</a:t>
              </a:r>
              <a:r>
                <a:rPr kumimoji="0" lang="en-US" sz="54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sz="5400" b="1" i="0" u="none" strike="noStrike" kern="1200" cap="none" spc="0" normalizeH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hệ</a:t>
              </a:r>
              <a:r>
                <a:rPr kumimoji="0" lang="en-US" sz="54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sz="5400" b="1" i="0" u="none" strike="noStrike" kern="1200" cap="none" spc="0" normalizeH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thống</a:t>
              </a: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" name="9Slide.vn 10">
              <a:extLst>
                <a:ext uri="{FF2B5EF4-FFF2-40B4-BE49-F238E27FC236}">
                  <a16:creationId xmlns:a16="http://schemas.microsoft.com/office/drawing/2014/main" id="{C32391A4-AFEA-4A03-90EC-24752A1CB8A5}"/>
                </a:ext>
              </a:extLst>
            </p:cNvPr>
            <p:cNvSpPr/>
            <p:nvPr/>
          </p:nvSpPr>
          <p:spPr>
            <a:xfrm>
              <a:off x="9155752" y="3139954"/>
              <a:ext cx="600422" cy="53275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" name="Google Shape;761;p40"/>
          <p:cNvGrpSpPr/>
          <p:nvPr/>
        </p:nvGrpSpPr>
        <p:grpSpPr>
          <a:xfrm>
            <a:off x="1494043" y="4131116"/>
            <a:ext cx="1864934" cy="1917259"/>
            <a:chOff x="5233525" y="4954450"/>
            <a:chExt cx="538275" cy="516350"/>
          </a:xfrm>
        </p:grpSpPr>
        <p:sp>
          <p:nvSpPr>
            <p:cNvPr id="13" name="Google Shape;762;p40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3;p40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4;p40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5;p40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66;p40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67;p40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68;p40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69;p40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70;p40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71;p40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72;p40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roup 13"/>
          <p:cNvGrpSpPr>
            <a:grpSpLocks/>
          </p:cNvGrpSpPr>
          <p:nvPr/>
        </p:nvGrpSpPr>
        <p:grpSpPr bwMode="auto">
          <a:xfrm>
            <a:off x="5060654" y="875059"/>
            <a:ext cx="2822575" cy="1498600"/>
            <a:chOff x="1292225" y="1295400"/>
            <a:chExt cx="2822575" cy="1498600"/>
          </a:xfrm>
        </p:grpSpPr>
        <p:sp>
          <p:nvSpPr>
            <p:cNvPr id="51" name="Rectangle 50"/>
            <p:cNvSpPr/>
            <p:nvPr/>
          </p:nvSpPr>
          <p:spPr>
            <a:xfrm>
              <a:off x="1292225" y="1295400"/>
              <a:ext cx="2822575" cy="14986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292225" y="1295400"/>
              <a:ext cx="2822575" cy="381000"/>
            </a:xfrm>
            <a:prstGeom prst="rect">
              <a:avLst/>
            </a:prstGeom>
            <a:solidFill>
              <a:schemeClr val="accent3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53" name="Straight Connector 52"/>
            <p:cNvCxnSpPr/>
            <p:nvPr/>
          </p:nvCxnSpPr>
          <p:spPr>
            <a:xfrm>
              <a:off x="1292225" y="1739900"/>
              <a:ext cx="2822575" cy="0"/>
            </a:xfrm>
            <a:prstGeom prst="line">
              <a:avLst/>
            </a:prstGeom>
            <a:ln w="127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14"/>
          <p:cNvGrpSpPr>
            <a:grpSpLocks/>
          </p:cNvGrpSpPr>
          <p:nvPr/>
        </p:nvGrpSpPr>
        <p:grpSpPr bwMode="auto">
          <a:xfrm>
            <a:off x="8630941" y="875059"/>
            <a:ext cx="2833688" cy="1498600"/>
            <a:chOff x="4862513" y="1295400"/>
            <a:chExt cx="2833687" cy="1498600"/>
          </a:xfrm>
        </p:grpSpPr>
        <p:sp>
          <p:nvSpPr>
            <p:cNvPr id="55" name="Rectangle 54"/>
            <p:cNvSpPr/>
            <p:nvPr/>
          </p:nvSpPr>
          <p:spPr>
            <a:xfrm>
              <a:off x="4873626" y="1295400"/>
              <a:ext cx="2822574" cy="14986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873626" y="1295400"/>
              <a:ext cx="2822574" cy="3810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57" name="Straight Connector 56"/>
            <p:cNvCxnSpPr/>
            <p:nvPr/>
          </p:nvCxnSpPr>
          <p:spPr>
            <a:xfrm>
              <a:off x="4862513" y="1739900"/>
              <a:ext cx="2822574" cy="0"/>
            </a:xfrm>
            <a:prstGeom prst="line">
              <a:avLst/>
            </a:prstGeom>
            <a:ln w="127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15"/>
          <p:cNvGrpSpPr>
            <a:grpSpLocks/>
          </p:cNvGrpSpPr>
          <p:nvPr/>
        </p:nvGrpSpPr>
        <p:grpSpPr bwMode="auto">
          <a:xfrm>
            <a:off x="5060654" y="2703859"/>
            <a:ext cx="2822575" cy="1498600"/>
            <a:chOff x="1292225" y="3124200"/>
            <a:chExt cx="2822575" cy="1498600"/>
          </a:xfrm>
        </p:grpSpPr>
        <p:sp>
          <p:nvSpPr>
            <p:cNvPr id="59" name="Rectangle 58"/>
            <p:cNvSpPr/>
            <p:nvPr/>
          </p:nvSpPr>
          <p:spPr>
            <a:xfrm>
              <a:off x="1292225" y="3124200"/>
              <a:ext cx="2822575" cy="14986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292225" y="3124200"/>
              <a:ext cx="2822575" cy="381000"/>
            </a:xfrm>
            <a:prstGeom prst="rect">
              <a:avLst/>
            </a:prstGeom>
            <a:solidFill>
              <a:schemeClr val="tx2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1292225" y="3568700"/>
              <a:ext cx="2822575" cy="0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16"/>
          <p:cNvGrpSpPr>
            <a:grpSpLocks/>
          </p:cNvGrpSpPr>
          <p:nvPr/>
        </p:nvGrpSpPr>
        <p:grpSpPr bwMode="auto">
          <a:xfrm>
            <a:off x="8630941" y="2703859"/>
            <a:ext cx="2833688" cy="1498600"/>
            <a:chOff x="4862513" y="3124200"/>
            <a:chExt cx="2833687" cy="1498600"/>
          </a:xfrm>
        </p:grpSpPr>
        <p:sp>
          <p:nvSpPr>
            <p:cNvPr id="63" name="Rectangle 62"/>
            <p:cNvSpPr/>
            <p:nvPr/>
          </p:nvSpPr>
          <p:spPr>
            <a:xfrm>
              <a:off x="4873626" y="3124200"/>
              <a:ext cx="2822574" cy="14986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873626" y="3124200"/>
              <a:ext cx="2822574" cy="381000"/>
            </a:xfrm>
            <a:prstGeom prst="rect">
              <a:avLst/>
            </a:prstGeom>
            <a:solidFill>
              <a:schemeClr val="accent2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65" name="Straight Connector 64"/>
            <p:cNvCxnSpPr/>
            <p:nvPr/>
          </p:nvCxnSpPr>
          <p:spPr>
            <a:xfrm>
              <a:off x="4862513" y="3568700"/>
              <a:ext cx="2822574" cy="0"/>
            </a:xfrm>
            <a:prstGeom prst="line">
              <a:avLst/>
            </a:prstGeom>
            <a:ln w="12700">
              <a:solidFill>
                <a:schemeClr val="accent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18"/>
          <p:cNvGrpSpPr>
            <a:grpSpLocks/>
          </p:cNvGrpSpPr>
          <p:nvPr/>
        </p:nvGrpSpPr>
        <p:grpSpPr bwMode="auto">
          <a:xfrm>
            <a:off x="5060654" y="4504084"/>
            <a:ext cx="2822575" cy="1498600"/>
            <a:chOff x="1292225" y="4923972"/>
            <a:chExt cx="2822575" cy="1498600"/>
          </a:xfrm>
        </p:grpSpPr>
        <p:sp>
          <p:nvSpPr>
            <p:cNvPr id="67" name="Rectangle 66"/>
            <p:cNvSpPr/>
            <p:nvPr/>
          </p:nvSpPr>
          <p:spPr>
            <a:xfrm>
              <a:off x="1292225" y="4923972"/>
              <a:ext cx="2822575" cy="14986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1292225" y="4923972"/>
              <a:ext cx="2822575" cy="381000"/>
            </a:xfrm>
            <a:prstGeom prst="rect">
              <a:avLst/>
            </a:prstGeom>
            <a:solidFill>
              <a:schemeClr val="accent4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70" name="Straight Connector 69"/>
            <p:cNvCxnSpPr/>
            <p:nvPr/>
          </p:nvCxnSpPr>
          <p:spPr>
            <a:xfrm>
              <a:off x="1292225" y="5384347"/>
              <a:ext cx="2822575" cy="0"/>
            </a:xfrm>
            <a:prstGeom prst="line">
              <a:avLst/>
            </a:prstGeom>
            <a:ln w="12700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Group 17"/>
          <p:cNvGrpSpPr>
            <a:grpSpLocks/>
          </p:cNvGrpSpPr>
          <p:nvPr/>
        </p:nvGrpSpPr>
        <p:grpSpPr bwMode="auto">
          <a:xfrm>
            <a:off x="8630941" y="4504084"/>
            <a:ext cx="2833688" cy="1498600"/>
            <a:chOff x="4862513" y="4923972"/>
            <a:chExt cx="2833687" cy="1498600"/>
          </a:xfrm>
        </p:grpSpPr>
        <p:sp>
          <p:nvSpPr>
            <p:cNvPr id="72" name="Rectangle 71"/>
            <p:cNvSpPr/>
            <p:nvPr/>
          </p:nvSpPr>
          <p:spPr>
            <a:xfrm>
              <a:off x="4873626" y="4923972"/>
              <a:ext cx="2822574" cy="14986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4873626" y="4923972"/>
              <a:ext cx="2822574" cy="381000"/>
            </a:xfrm>
            <a:prstGeom prst="rect">
              <a:avLst/>
            </a:prstGeom>
            <a:solidFill>
              <a:schemeClr val="accent5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76" name="Straight Connector 75"/>
            <p:cNvCxnSpPr/>
            <p:nvPr/>
          </p:nvCxnSpPr>
          <p:spPr>
            <a:xfrm>
              <a:off x="4862513" y="5384347"/>
              <a:ext cx="2822574" cy="0"/>
            </a:xfrm>
            <a:prstGeom prst="line">
              <a:avLst/>
            </a:prstGeom>
            <a:ln w="12700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Freeform 77"/>
          <p:cNvSpPr/>
          <p:nvPr/>
        </p:nvSpPr>
        <p:spPr>
          <a:xfrm>
            <a:off x="5286079" y="1541809"/>
            <a:ext cx="660400" cy="504825"/>
          </a:xfrm>
          <a:custGeom>
            <a:avLst/>
            <a:gdLst>
              <a:gd name="connsiteX0" fmla="*/ 169069 w 397669"/>
              <a:gd name="connsiteY0" fmla="*/ 176212 h 280987"/>
              <a:gd name="connsiteX1" fmla="*/ 73819 w 397669"/>
              <a:gd name="connsiteY1" fmla="*/ 97631 h 280987"/>
              <a:gd name="connsiteX2" fmla="*/ 0 w 397669"/>
              <a:gd name="connsiteY2" fmla="*/ 169068 h 280987"/>
              <a:gd name="connsiteX3" fmla="*/ 126206 w 397669"/>
              <a:gd name="connsiteY3" fmla="*/ 280987 h 280987"/>
              <a:gd name="connsiteX4" fmla="*/ 219075 w 397669"/>
              <a:gd name="connsiteY4" fmla="*/ 273843 h 280987"/>
              <a:gd name="connsiteX5" fmla="*/ 397669 w 397669"/>
              <a:gd name="connsiteY5" fmla="*/ 35718 h 280987"/>
              <a:gd name="connsiteX6" fmla="*/ 376237 w 397669"/>
              <a:gd name="connsiteY6" fmla="*/ 0 h 280987"/>
              <a:gd name="connsiteX7" fmla="*/ 169069 w 397669"/>
              <a:gd name="connsiteY7" fmla="*/ 176212 h 280987"/>
              <a:gd name="connsiteX0" fmla="*/ 169069 w 397669"/>
              <a:gd name="connsiteY0" fmla="*/ 176212 h 289079"/>
              <a:gd name="connsiteX1" fmla="*/ 73819 w 397669"/>
              <a:gd name="connsiteY1" fmla="*/ 97631 h 289079"/>
              <a:gd name="connsiteX2" fmla="*/ 0 w 397669"/>
              <a:gd name="connsiteY2" fmla="*/ 169068 h 289079"/>
              <a:gd name="connsiteX3" fmla="*/ 126206 w 397669"/>
              <a:gd name="connsiteY3" fmla="*/ 280987 h 289079"/>
              <a:gd name="connsiteX4" fmla="*/ 219075 w 397669"/>
              <a:gd name="connsiteY4" fmla="*/ 273843 h 289079"/>
              <a:gd name="connsiteX5" fmla="*/ 397669 w 397669"/>
              <a:gd name="connsiteY5" fmla="*/ 35718 h 289079"/>
              <a:gd name="connsiteX6" fmla="*/ 376237 w 397669"/>
              <a:gd name="connsiteY6" fmla="*/ 0 h 289079"/>
              <a:gd name="connsiteX7" fmla="*/ 169069 w 397669"/>
              <a:gd name="connsiteY7" fmla="*/ 176212 h 289079"/>
              <a:gd name="connsiteX0" fmla="*/ 169069 w 397669"/>
              <a:gd name="connsiteY0" fmla="*/ 176212 h 297100"/>
              <a:gd name="connsiteX1" fmla="*/ 73819 w 397669"/>
              <a:gd name="connsiteY1" fmla="*/ 97631 h 297100"/>
              <a:gd name="connsiteX2" fmla="*/ 0 w 397669"/>
              <a:gd name="connsiteY2" fmla="*/ 169068 h 297100"/>
              <a:gd name="connsiteX3" fmla="*/ 126206 w 397669"/>
              <a:gd name="connsiteY3" fmla="*/ 280987 h 297100"/>
              <a:gd name="connsiteX4" fmla="*/ 219075 w 397669"/>
              <a:gd name="connsiteY4" fmla="*/ 273843 h 297100"/>
              <a:gd name="connsiteX5" fmla="*/ 397669 w 397669"/>
              <a:gd name="connsiteY5" fmla="*/ 35718 h 297100"/>
              <a:gd name="connsiteX6" fmla="*/ 376237 w 397669"/>
              <a:gd name="connsiteY6" fmla="*/ 0 h 297100"/>
              <a:gd name="connsiteX7" fmla="*/ 169069 w 397669"/>
              <a:gd name="connsiteY7" fmla="*/ 176212 h 297100"/>
              <a:gd name="connsiteX0" fmla="*/ 177436 w 406036"/>
              <a:gd name="connsiteY0" fmla="*/ 176212 h 297100"/>
              <a:gd name="connsiteX1" fmla="*/ 82186 w 406036"/>
              <a:gd name="connsiteY1" fmla="*/ 97631 h 297100"/>
              <a:gd name="connsiteX2" fmla="*/ 8367 w 406036"/>
              <a:gd name="connsiteY2" fmla="*/ 169068 h 297100"/>
              <a:gd name="connsiteX3" fmla="*/ 134573 w 406036"/>
              <a:gd name="connsiteY3" fmla="*/ 280987 h 297100"/>
              <a:gd name="connsiteX4" fmla="*/ 227442 w 406036"/>
              <a:gd name="connsiteY4" fmla="*/ 273843 h 297100"/>
              <a:gd name="connsiteX5" fmla="*/ 406036 w 406036"/>
              <a:gd name="connsiteY5" fmla="*/ 35718 h 297100"/>
              <a:gd name="connsiteX6" fmla="*/ 384604 w 406036"/>
              <a:gd name="connsiteY6" fmla="*/ 0 h 297100"/>
              <a:gd name="connsiteX7" fmla="*/ 177436 w 406036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25397"/>
              <a:gd name="connsiteY0" fmla="*/ 176212 h 297100"/>
              <a:gd name="connsiteX1" fmla="*/ 84721 w 425397"/>
              <a:gd name="connsiteY1" fmla="*/ 97631 h 297100"/>
              <a:gd name="connsiteX2" fmla="*/ 10902 w 425397"/>
              <a:gd name="connsiteY2" fmla="*/ 169068 h 297100"/>
              <a:gd name="connsiteX3" fmla="*/ 137108 w 425397"/>
              <a:gd name="connsiteY3" fmla="*/ 280987 h 297100"/>
              <a:gd name="connsiteX4" fmla="*/ 229977 w 425397"/>
              <a:gd name="connsiteY4" fmla="*/ 273843 h 297100"/>
              <a:gd name="connsiteX5" fmla="*/ 408571 w 425397"/>
              <a:gd name="connsiteY5" fmla="*/ 35718 h 297100"/>
              <a:gd name="connsiteX6" fmla="*/ 387139 w 425397"/>
              <a:gd name="connsiteY6" fmla="*/ 0 h 297100"/>
              <a:gd name="connsiteX7" fmla="*/ 179971 w 425397"/>
              <a:gd name="connsiteY7" fmla="*/ 176212 h 297100"/>
              <a:gd name="connsiteX0" fmla="*/ 179971 w 445220"/>
              <a:gd name="connsiteY0" fmla="*/ 184370 h 305258"/>
              <a:gd name="connsiteX1" fmla="*/ 84721 w 445220"/>
              <a:gd name="connsiteY1" fmla="*/ 105789 h 305258"/>
              <a:gd name="connsiteX2" fmla="*/ 10902 w 445220"/>
              <a:gd name="connsiteY2" fmla="*/ 177226 h 305258"/>
              <a:gd name="connsiteX3" fmla="*/ 137108 w 445220"/>
              <a:gd name="connsiteY3" fmla="*/ 289145 h 305258"/>
              <a:gd name="connsiteX4" fmla="*/ 229977 w 445220"/>
              <a:gd name="connsiteY4" fmla="*/ 282001 h 305258"/>
              <a:gd name="connsiteX5" fmla="*/ 408571 w 445220"/>
              <a:gd name="connsiteY5" fmla="*/ 43876 h 305258"/>
              <a:gd name="connsiteX6" fmla="*/ 387139 w 445220"/>
              <a:gd name="connsiteY6" fmla="*/ 8158 h 305258"/>
              <a:gd name="connsiteX7" fmla="*/ 179971 w 445220"/>
              <a:gd name="connsiteY7" fmla="*/ 184370 h 30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20" h="305258">
                <a:moveTo>
                  <a:pt x="179971" y="184370"/>
                </a:moveTo>
                <a:lnTo>
                  <a:pt x="84721" y="105789"/>
                </a:lnTo>
                <a:cubicBezTo>
                  <a:pt x="31540" y="79595"/>
                  <a:pt x="-24023" y="115314"/>
                  <a:pt x="10902" y="177226"/>
                </a:cubicBezTo>
                <a:lnTo>
                  <a:pt x="137108" y="289145"/>
                </a:lnTo>
                <a:cubicBezTo>
                  <a:pt x="170445" y="310576"/>
                  <a:pt x="199021" y="312957"/>
                  <a:pt x="229977" y="282001"/>
                </a:cubicBezTo>
                <a:cubicBezTo>
                  <a:pt x="277602" y="197863"/>
                  <a:pt x="322846" y="108963"/>
                  <a:pt x="408571" y="43876"/>
                </a:cubicBezTo>
                <a:cubicBezTo>
                  <a:pt x="453815" y="17683"/>
                  <a:pt x="468102" y="-15654"/>
                  <a:pt x="387139" y="8158"/>
                </a:cubicBezTo>
                <a:cubicBezTo>
                  <a:pt x="287127" y="35939"/>
                  <a:pt x="234739" y="125633"/>
                  <a:pt x="179971" y="184370"/>
                </a:cubicBezTo>
                <a:close/>
              </a:path>
            </a:pathLst>
          </a:custGeom>
          <a:solidFill>
            <a:schemeClr val="accent3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9" name="Freeform 78"/>
          <p:cNvSpPr/>
          <p:nvPr/>
        </p:nvSpPr>
        <p:spPr>
          <a:xfrm>
            <a:off x="8811916" y="1541809"/>
            <a:ext cx="661988" cy="504825"/>
          </a:xfrm>
          <a:custGeom>
            <a:avLst/>
            <a:gdLst>
              <a:gd name="connsiteX0" fmla="*/ 169069 w 397669"/>
              <a:gd name="connsiteY0" fmla="*/ 176212 h 280987"/>
              <a:gd name="connsiteX1" fmla="*/ 73819 w 397669"/>
              <a:gd name="connsiteY1" fmla="*/ 97631 h 280987"/>
              <a:gd name="connsiteX2" fmla="*/ 0 w 397669"/>
              <a:gd name="connsiteY2" fmla="*/ 169068 h 280987"/>
              <a:gd name="connsiteX3" fmla="*/ 126206 w 397669"/>
              <a:gd name="connsiteY3" fmla="*/ 280987 h 280987"/>
              <a:gd name="connsiteX4" fmla="*/ 219075 w 397669"/>
              <a:gd name="connsiteY4" fmla="*/ 273843 h 280987"/>
              <a:gd name="connsiteX5" fmla="*/ 397669 w 397669"/>
              <a:gd name="connsiteY5" fmla="*/ 35718 h 280987"/>
              <a:gd name="connsiteX6" fmla="*/ 376237 w 397669"/>
              <a:gd name="connsiteY6" fmla="*/ 0 h 280987"/>
              <a:gd name="connsiteX7" fmla="*/ 169069 w 397669"/>
              <a:gd name="connsiteY7" fmla="*/ 176212 h 280987"/>
              <a:gd name="connsiteX0" fmla="*/ 169069 w 397669"/>
              <a:gd name="connsiteY0" fmla="*/ 176212 h 289079"/>
              <a:gd name="connsiteX1" fmla="*/ 73819 w 397669"/>
              <a:gd name="connsiteY1" fmla="*/ 97631 h 289079"/>
              <a:gd name="connsiteX2" fmla="*/ 0 w 397669"/>
              <a:gd name="connsiteY2" fmla="*/ 169068 h 289079"/>
              <a:gd name="connsiteX3" fmla="*/ 126206 w 397669"/>
              <a:gd name="connsiteY3" fmla="*/ 280987 h 289079"/>
              <a:gd name="connsiteX4" fmla="*/ 219075 w 397669"/>
              <a:gd name="connsiteY4" fmla="*/ 273843 h 289079"/>
              <a:gd name="connsiteX5" fmla="*/ 397669 w 397669"/>
              <a:gd name="connsiteY5" fmla="*/ 35718 h 289079"/>
              <a:gd name="connsiteX6" fmla="*/ 376237 w 397669"/>
              <a:gd name="connsiteY6" fmla="*/ 0 h 289079"/>
              <a:gd name="connsiteX7" fmla="*/ 169069 w 397669"/>
              <a:gd name="connsiteY7" fmla="*/ 176212 h 289079"/>
              <a:gd name="connsiteX0" fmla="*/ 169069 w 397669"/>
              <a:gd name="connsiteY0" fmla="*/ 176212 h 297100"/>
              <a:gd name="connsiteX1" fmla="*/ 73819 w 397669"/>
              <a:gd name="connsiteY1" fmla="*/ 97631 h 297100"/>
              <a:gd name="connsiteX2" fmla="*/ 0 w 397669"/>
              <a:gd name="connsiteY2" fmla="*/ 169068 h 297100"/>
              <a:gd name="connsiteX3" fmla="*/ 126206 w 397669"/>
              <a:gd name="connsiteY3" fmla="*/ 280987 h 297100"/>
              <a:gd name="connsiteX4" fmla="*/ 219075 w 397669"/>
              <a:gd name="connsiteY4" fmla="*/ 273843 h 297100"/>
              <a:gd name="connsiteX5" fmla="*/ 397669 w 397669"/>
              <a:gd name="connsiteY5" fmla="*/ 35718 h 297100"/>
              <a:gd name="connsiteX6" fmla="*/ 376237 w 397669"/>
              <a:gd name="connsiteY6" fmla="*/ 0 h 297100"/>
              <a:gd name="connsiteX7" fmla="*/ 169069 w 397669"/>
              <a:gd name="connsiteY7" fmla="*/ 176212 h 297100"/>
              <a:gd name="connsiteX0" fmla="*/ 177436 w 406036"/>
              <a:gd name="connsiteY0" fmla="*/ 176212 h 297100"/>
              <a:gd name="connsiteX1" fmla="*/ 82186 w 406036"/>
              <a:gd name="connsiteY1" fmla="*/ 97631 h 297100"/>
              <a:gd name="connsiteX2" fmla="*/ 8367 w 406036"/>
              <a:gd name="connsiteY2" fmla="*/ 169068 h 297100"/>
              <a:gd name="connsiteX3" fmla="*/ 134573 w 406036"/>
              <a:gd name="connsiteY3" fmla="*/ 280987 h 297100"/>
              <a:gd name="connsiteX4" fmla="*/ 227442 w 406036"/>
              <a:gd name="connsiteY4" fmla="*/ 273843 h 297100"/>
              <a:gd name="connsiteX5" fmla="*/ 406036 w 406036"/>
              <a:gd name="connsiteY5" fmla="*/ 35718 h 297100"/>
              <a:gd name="connsiteX6" fmla="*/ 384604 w 406036"/>
              <a:gd name="connsiteY6" fmla="*/ 0 h 297100"/>
              <a:gd name="connsiteX7" fmla="*/ 177436 w 406036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25397"/>
              <a:gd name="connsiteY0" fmla="*/ 176212 h 297100"/>
              <a:gd name="connsiteX1" fmla="*/ 84721 w 425397"/>
              <a:gd name="connsiteY1" fmla="*/ 97631 h 297100"/>
              <a:gd name="connsiteX2" fmla="*/ 10902 w 425397"/>
              <a:gd name="connsiteY2" fmla="*/ 169068 h 297100"/>
              <a:gd name="connsiteX3" fmla="*/ 137108 w 425397"/>
              <a:gd name="connsiteY3" fmla="*/ 280987 h 297100"/>
              <a:gd name="connsiteX4" fmla="*/ 229977 w 425397"/>
              <a:gd name="connsiteY4" fmla="*/ 273843 h 297100"/>
              <a:gd name="connsiteX5" fmla="*/ 408571 w 425397"/>
              <a:gd name="connsiteY5" fmla="*/ 35718 h 297100"/>
              <a:gd name="connsiteX6" fmla="*/ 387139 w 425397"/>
              <a:gd name="connsiteY6" fmla="*/ 0 h 297100"/>
              <a:gd name="connsiteX7" fmla="*/ 179971 w 425397"/>
              <a:gd name="connsiteY7" fmla="*/ 176212 h 297100"/>
              <a:gd name="connsiteX0" fmla="*/ 179971 w 445220"/>
              <a:gd name="connsiteY0" fmla="*/ 184370 h 305258"/>
              <a:gd name="connsiteX1" fmla="*/ 84721 w 445220"/>
              <a:gd name="connsiteY1" fmla="*/ 105789 h 305258"/>
              <a:gd name="connsiteX2" fmla="*/ 10902 w 445220"/>
              <a:gd name="connsiteY2" fmla="*/ 177226 h 305258"/>
              <a:gd name="connsiteX3" fmla="*/ 137108 w 445220"/>
              <a:gd name="connsiteY3" fmla="*/ 289145 h 305258"/>
              <a:gd name="connsiteX4" fmla="*/ 229977 w 445220"/>
              <a:gd name="connsiteY4" fmla="*/ 282001 h 305258"/>
              <a:gd name="connsiteX5" fmla="*/ 408571 w 445220"/>
              <a:gd name="connsiteY5" fmla="*/ 43876 h 305258"/>
              <a:gd name="connsiteX6" fmla="*/ 387139 w 445220"/>
              <a:gd name="connsiteY6" fmla="*/ 8158 h 305258"/>
              <a:gd name="connsiteX7" fmla="*/ 179971 w 445220"/>
              <a:gd name="connsiteY7" fmla="*/ 184370 h 30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20" h="305258">
                <a:moveTo>
                  <a:pt x="179971" y="184370"/>
                </a:moveTo>
                <a:lnTo>
                  <a:pt x="84721" y="105789"/>
                </a:lnTo>
                <a:cubicBezTo>
                  <a:pt x="31540" y="79595"/>
                  <a:pt x="-24023" y="115314"/>
                  <a:pt x="10902" y="177226"/>
                </a:cubicBezTo>
                <a:lnTo>
                  <a:pt x="137108" y="289145"/>
                </a:lnTo>
                <a:cubicBezTo>
                  <a:pt x="170445" y="310576"/>
                  <a:pt x="199021" y="312957"/>
                  <a:pt x="229977" y="282001"/>
                </a:cubicBezTo>
                <a:cubicBezTo>
                  <a:pt x="277602" y="197863"/>
                  <a:pt x="322846" y="108963"/>
                  <a:pt x="408571" y="43876"/>
                </a:cubicBezTo>
                <a:cubicBezTo>
                  <a:pt x="453815" y="17683"/>
                  <a:pt x="468102" y="-15654"/>
                  <a:pt x="387139" y="8158"/>
                </a:cubicBezTo>
                <a:cubicBezTo>
                  <a:pt x="287127" y="35939"/>
                  <a:pt x="234739" y="125633"/>
                  <a:pt x="179971" y="184370"/>
                </a:cubicBezTo>
                <a:close/>
              </a:path>
            </a:pathLst>
          </a:cu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0" name="Freeform 79"/>
          <p:cNvSpPr/>
          <p:nvPr/>
        </p:nvSpPr>
        <p:spPr>
          <a:xfrm>
            <a:off x="5286079" y="3356322"/>
            <a:ext cx="660400" cy="504825"/>
          </a:xfrm>
          <a:custGeom>
            <a:avLst/>
            <a:gdLst>
              <a:gd name="connsiteX0" fmla="*/ 169069 w 397669"/>
              <a:gd name="connsiteY0" fmla="*/ 176212 h 280987"/>
              <a:gd name="connsiteX1" fmla="*/ 73819 w 397669"/>
              <a:gd name="connsiteY1" fmla="*/ 97631 h 280987"/>
              <a:gd name="connsiteX2" fmla="*/ 0 w 397669"/>
              <a:gd name="connsiteY2" fmla="*/ 169068 h 280987"/>
              <a:gd name="connsiteX3" fmla="*/ 126206 w 397669"/>
              <a:gd name="connsiteY3" fmla="*/ 280987 h 280987"/>
              <a:gd name="connsiteX4" fmla="*/ 219075 w 397669"/>
              <a:gd name="connsiteY4" fmla="*/ 273843 h 280987"/>
              <a:gd name="connsiteX5" fmla="*/ 397669 w 397669"/>
              <a:gd name="connsiteY5" fmla="*/ 35718 h 280987"/>
              <a:gd name="connsiteX6" fmla="*/ 376237 w 397669"/>
              <a:gd name="connsiteY6" fmla="*/ 0 h 280987"/>
              <a:gd name="connsiteX7" fmla="*/ 169069 w 397669"/>
              <a:gd name="connsiteY7" fmla="*/ 176212 h 280987"/>
              <a:gd name="connsiteX0" fmla="*/ 169069 w 397669"/>
              <a:gd name="connsiteY0" fmla="*/ 176212 h 289079"/>
              <a:gd name="connsiteX1" fmla="*/ 73819 w 397669"/>
              <a:gd name="connsiteY1" fmla="*/ 97631 h 289079"/>
              <a:gd name="connsiteX2" fmla="*/ 0 w 397669"/>
              <a:gd name="connsiteY2" fmla="*/ 169068 h 289079"/>
              <a:gd name="connsiteX3" fmla="*/ 126206 w 397669"/>
              <a:gd name="connsiteY3" fmla="*/ 280987 h 289079"/>
              <a:gd name="connsiteX4" fmla="*/ 219075 w 397669"/>
              <a:gd name="connsiteY4" fmla="*/ 273843 h 289079"/>
              <a:gd name="connsiteX5" fmla="*/ 397669 w 397669"/>
              <a:gd name="connsiteY5" fmla="*/ 35718 h 289079"/>
              <a:gd name="connsiteX6" fmla="*/ 376237 w 397669"/>
              <a:gd name="connsiteY6" fmla="*/ 0 h 289079"/>
              <a:gd name="connsiteX7" fmla="*/ 169069 w 397669"/>
              <a:gd name="connsiteY7" fmla="*/ 176212 h 289079"/>
              <a:gd name="connsiteX0" fmla="*/ 169069 w 397669"/>
              <a:gd name="connsiteY0" fmla="*/ 176212 h 297100"/>
              <a:gd name="connsiteX1" fmla="*/ 73819 w 397669"/>
              <a:gd name="connsiteY1" fmla="*/ 97631 h 297100"/>
              <a:gd name="connsiteX2" fmla="*/ 0 w 397669"/>
              <a:gd name="connsiteY2" fmla="*/ 169068 h 297100"/>
              <a:gd name="connsiteX3" fmla="*/ 126206 w 397669"/>
              <a:gd name="connsiteY3" fmla="*/ 280987 h 297100"/>
              <a:gd name="connsiteX4" fmla="*/ 219075 w 397669"/>
              <a:gd name="connsiteY4" fmla="*/ 273843 h 297100"/>
              <a:gd name="connsiteX5" fmla="*/ 397669 w 397669"/>
              <a:gd name="connsiteY5" fmla="*/ 35718 h 297100"/>
              <a:gd name="connsiteX6" fmla="*/ 376237 w 397669"/>
              <a:gd name="connsiteY6" fmla="*/ 0 h 297100"/>
              <a:gd name="connsiteX7" fmla="*/ 169069 w 397669"/>
              <a:gd name="connsiteY7" fmla="*/ 176212 h 297100"/>
              <a:gd name="connsiteX0" fmla="*/ 177436 w 406036"/>
              <a:gd name="connsiteY0" fmla="*/ 176212 h 297100"/>
              <a:gd name="connsiteX1" fmla="*/ 82186 w 406036"/>
              <a:gd name="connsiteY1" fmla="*/ 97631 h 297100"/>
              <a:gd name="connsiteX2" fmla="*/ 8367 w 406036"/>
              <a:gd name="connsiteY2" fmla="*/ 169068 h 297100"/>
              <a:gd name="connsiteX3" fmla="*/ 134573 w 406036"/>
              <a:gd name="connsiteY3" fmla="*/ 280987 h 297100"/>
              <a:gd name="connsiteX4" fmla="*/ 227442 w 406036"/>
              <a:gd name="connsiteY4" fmla="*/ 273843 h 297100"/>
              <a:gd name="connsiteX5" fmla="*/ 406036 w 406036"/>
              <a:gd name="connsiteY5" fmla="*/ 35718 h 297100"/>
              <a:gd name="connsiteX6" fmla="*/ 384604 w 406036"/>
              <a:gd name="connsiteY6" fmla="*/ 0 h 297100"/>
              <a:gd name="connsiteX7" fmla="*/ 177436 w 406036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25397"/>
              <a:gd name="connsiteY0" fmla="*/ 176212 h 297100"/>
              <a:gd name="connsiteX1" fmla="*/ 84721 w 425397"/>
              <a:gd name="connsiteY1" fmla="*/ 97631 h 297100"/>
              <a:gd name="connsiteX2" fmla="*/ 10902 w 425397"/>
              <a:gd name="connsiteY2" fmla="*/ 169068 h 297100"/>
              <a:gd name="connsiteX3" fmla="*/ 137108 w 425397"/>
              <a:gd name="connsiteY3" fmla="*/ 280987 h 297100"/>
              <a:gd name="connsiteX4" fmla="*/ 229977 w 425397"/>
              <a:gd name="connsiteY4" fmla="*/ 273843 h 297100"/>
              <a:gd name="connsiteX5" fmla="*/ 408571 w 425397"/>
              <a:gd name="connsiteY5" fmla="*/ 35718 h 297100"/>
              <a:gd name="connsiteX6" fmla="*/ 387139 w 425397"/>
              <a:gd name="connsiteY6" fmla="*/ 0 h 297100"/>
              <a:gd name="connsiteX7" fmla="*/ 179971 w 425397"/>
              <a:gd name="connsiteY7" fmla="*/ 176212 h 297100"/>
              <a:gd name="connsiteX0" fmla="*/ 179971 w 445220"/>
              <a:gd name="connsiteY0" fmla="*/ 184370 h 305258"/>
              <a:gd name="connsiteX1" fmla="*/ 84721 w 445220"/>
              <a:gd name="connsiteY1" fmla="*/ 105789 h 305258"/>
              <a:gd name="connsiteX2" fmla="*/ 10902 w 445220"/>
              <a:gd name="connsiteY2" fmla="*/ 177226 h 305258"/>
              <a:gd name="connsiteX3" fmla="*/ 137108 w 445220"/>
              <a:gd name="connsiteY3" fmla="*/ 289145 h 305258"/>
              <a:gd name="connsiteX4" fmla="*/ 229977 w 445220"/>
              <a:gd name="connsiteY4" fmla="*/ 282001 h 305258"/>
              <a:gd name="connsiteX5" fmla="*/ 408571 w 445220"/>
              <a:gd name="connsiteY5" fmla="*/ 43876 h 305258"/>
              <a:gd name="connsiteX6" fmla="*/ 387139 w 445220"/>
              <a:gd name="connsiteY6" fmla="*/ 8158 h 305258"/>
              <a:gd name="connsiteX7" fmla="*/ 179971 w 445220"/>
              <a:gd name="connsiteY7" fmla="*/ 184370 h 30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20" h="305258">
                <a:moveTo>
                  <a:pt x="179971" y="184370"/>
                </a:moveTo>
                <a:lnTo>
                  <a:pt x="84721" y="105789"/>
                </a:lnTo>
                <a:cubicBezTo>
                  <a:pt x="31540" y="79595"/>
                  <a:pt x="-24023" y="115314"/>
                  <a:pt x="10902" y="177226"/>
                </a:cubicBezTo>
                <a:lnTo>
                  <a:pt x="137108" y="289145"/>
                </a:lnTo>
                <a:cubicBezTo>
                  <a:pt x="170445" y="310576"/>
                  <a:pt x="199021" y="312957"/>
                  <a:pt x="229977" y="282001"/>
                </a:cubicBezTo>
                <a:cubicBezTo>
                  <a:pt x="277602" y="197863"/>
                  <a:pt x="322846" y="108963"/>
                  <a:pt x="408571" y="43876"/>
                </a:cubicBezTo>
                <a:cubicBezTo>
                  <a:pt x="453815" y="17683"/>
                  <a:pt x="468102" y="-15654"/>
                  <a:pt x="387139" y="8158"/>
                </a:cubicBezTo>
                <a:cubicBezTo>
                  <a:pt x="287127" y="35939"/>
                  <a:pt x="234739" y="125633"/>
                  <a:pt x="179971" y="184370"/>
                </a:cubicBezTo>
                <a:close/>
              </a:path>
            </a:pathLst>
          </a:custGeom>
          <a:solidFill>
            <a:schemeClr val="tx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1" name="Freeform 80"/>
          <p:cNvSpPr/>
          <p:nvPr/>
        </p:nvSpPr>
        <p:spPr>
          <a:xfrm>
            <a:off x="8811916" y="3356322"/>
            <a:ext cx="661988" cy="504825"/>
          </a:xfrm>
          <a:custGeom>
            <a:avLst/>
            <a:gdLst>
              <a:gd name="connsiteX0" fmla="*/ 169069 w 397669"/>
              <a:gd name="connsiteY0" fmla="*/ 176212 h 280987"/>
              <a:gd name="connsiteX1" fmla="*/ 73819 w 397669"/>
              <a:gd name="connsiteY1" fmla="*/ 97631 h 280987"/>
              <a:gd name="connsiteX2" fmla="*/ 0 w 397669"/>
              <a:gd name="connsiteY2" fmla="*/ 169068 h 280987"/>
              <a:gd name="connsiteX3" fmla="*/ 126206 w 397669"/>
              <a:gd name="connsiteY3" fmla="*/ 280987 h 280987"/>
              <a:gd name="connsiteX4" fmla="*/ 219075 w 397669"/>
              <a:gd name="connsiteY4" fmla="*/ 273843 h 280987"/>
              <a:gd name="connsiteX5" fmla="*/ 397669 w 397669"/>
              <a:gd name="connsiteY5" fmla="*/ 35718 h 280987"/>
              <a:gd name="connsiteX6" fmla="*/ 376237 w 397669"/>
              <a:gd name="connsiteY6" fmla="*/ 0 h 280987"/>
              <a:gd name="connsiteX7" fmla="*/ 169069 w 397669"/>
              <a:gd name="connsiteY7" fmla="*/ 176212 h 280987"/>
              <a:gd name="connsiteX0" fmla="*/ 169069 w 397669"/>
              <a:gd name="connsiteY0" fmla="*/ 176212 h 289079"/>
              <a:gd name="connsiteX1" fmla="*/ 73819 w 397669"/>
              <a:gd name="connsiteY1" fmla="*/ 97631 h 289079"/>
              <a:gd name="connsiteX2" fmla="*/ 0 w 397669"/>
              <a:gd name="connsiteY2" fmla="*/ 169068 h 289079"/>
              <a:gd name="connsiteX3" fmla="*/ 126206 w 397669"/>
              <a:gd name="connsiteY3" fmla="*/ 280987 h 289079"/>
              <a:gd name="connsiteX4" fmla="*/ 219075 w 397669"/>
              <a:gd name="connsiteY4" fmla="*/ 273843 h 289079"/>
              <a:gd name="connsiteX5" fmla="*/ 397669 w 397669"/>
              <a:gd name="connsiteY5" fmla="*/ 35718 h 289079"/>
              <a:gd name="connsiteX6" fmla="*/ 376237 w 397669"/>
              <a:gd name="connsiteY6" fmla="*/ 0 h 289079"/>
              <a:gd name="connsiteX7" fmla="*/ 169069 w 397669"/>
              <a:gd name="connsiteY7" fmla="*/ 176212 h 289079"/>
              <a:gd name="connsiteX0" fmla="*/ 169069 w 397669"/>
              <a:gd name="connsiteY0" fmla="*/ 176212 h 297100"/>
              <a:gd name="connsiteX1" fmla="*/ 73819 w 397669"/>
              <a:gd name="connsiteY1" fmla="*/ 97631 h 297100"/>
              <a:gd name="connsiteX2" fmla="*/ 0 w 397669"/>
              <a:gd name="connsiteY2" fmla="*/ 169068 h 297100"/>
              <a:gd name="connsiteX3" fmla="*/ 126206 w 397669"/>
              <a:gd name="connsiteY3" fmla="*/ 280987 h 297100"/>
              <a:gd name="connsiteX4" fmla="*/ 219075 w 397669"/>
              <a:gd name="connsiteY4" fmla="*/ 273843 h 297100"/>
              <a:gd name="connsiteX5" fmla="*/ 397669 w 397669"/>
              <a:gd name="connsiteY5" fmla="*/ 35718 h 297100"/>
              <a:gd name="connsiteX6" fmla="*/ 376237 w 397669"/>
              <a:gd name="connsiteY6" fmla="*/ 0 h 297100"/>
              <a:gd name="connsiteX7" fmla="*/ 169069 w 397669"/>
              <a:gd name="connsiteY7" fmla="*/ 176212 h 297100"/>
              <a:gd name="connsiteX0" fmla="*/ 177436 w 406036"/>
              <a:gd name="connsiteY0" fmla="*/ 176212 h 297100"/>
              <a:gd name="connsiteX1" fmla="*/ 82186 w 406036"/>
              <a:gd name="connsiteY1" fmla="*/ 97631 h 297100"/>
              <a:gd name="connsiteX2" fmla="*/ 8367 w 406036"/>
              <a:gd name="connsiteY2" fmla="*/ 169068 h 297100"/>
              <a:gd name="connsiteX3" fmla="*/ 134573 w 406036"/>
              <a:gd name="connsiteY3" fmla="*/ 280987 h 297100"/>
              <a:gd name="connsiteX4" fmla="*/ 227442 w 406036"/>
              <a:gd name="connsiteY4" fmla="*/ 273843 h 297100"/>
              <a:gd name="connsiteX5" fmla="*/ 406036 w 406036"/>
              <a:gd name="connsiteY5" fmla="*/ 35718 h 297100"/>
              <a:gd name="connsiteX6" fmla="*/ 384604 w 406036"/>
              <a:gd name="connsiteY6" fmla="*/ 0 h 297100"/>
              <a:gd name="connsiteX7" fmla="*/ 177436 w 406036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25397"/>
              <a:gd name="connsiteY0" fmla="*/ 176212 h 297100"/>
              <a:gd name="connsiteX1" fmla="*/ 84721 w 425397"/>
              <a:gd name="connsiteY1" fmla="*/ 97631 h 297100"/>
              <a:gd name="connsiteX2" fmla="*/ 10902 w 425397"/>
              <a:gd name="connsiteY2" fmla="*/ 169068 h 297100"/>
              <a:gd name="connsiteX3" fmla="*/ 137108 w 425397"/>
              <a:gd name="connsiteY3" fmla="*/ 280987 h 297100"/>
              <a:gd name="connsiteX4" fmla="*/ 229977 w 425397"/>
              <a:gd name="connsiteY4" fmla="*/ 273843 h 297100"/>
              <a:gd name="connsiteX5" fmla="*/ 408571 w 425397"/>
              <a:gd name="connsiteY5" fmla="*/ 35718 h 297100"/>
              <a:gd name="connsiteX6" fmla="*/ 387139 w 425397"/>
              <a:gd name="connsiteY6" fmla="*/ 0 h 297100"/>
              <a:gd name="connsiteX7" fmla="*/ 179971 w 425397"/>
              <a:gd name="connsiteY7" fmla="*/ 176212 h 297100"/>
              <a:gd name="connsiteX0" fmla="*/ 179971 w 445220"/>
              <a:gd name="connsiteY0" fmla="*/ 184370 h 305258"/>
              <a:gd name="connsiteX1" fmla="*/ 84721 w 445220"/>
              <a:gd name="connsiteY1" fmla="*/ 105789 h 305258"/>
              <a:gd name="connsiteX2" fmla="*/ 10902 w 445220"/>
              <a:gd name="connsiteY2" fmla="*/ 177226 h 305258"/>
              <a:gd name="connsiteX3" fmla="*/ 137108 w 445220"/>
              <a:gd name="connsiteY3" fmla="*/ 289145 h 305258"/>
              <a:gd name="connsiteX4" fmla="*/ 229977 w 445220"/>
              <a:gd name="connsiteY4" fmla="*/ 282001 h 305258"/>
              <a:gd name="connsiteX5" fmla="*/ 408571 w 445220"/>
              <a:gd name="connsiteY5" fmla="*/ 43876 h 305258"/>
              <a:gd name="connsiteX6" fmla="*/ 387139 w 445220"/>
              <a:gd name="connsiteY6" fmla="*/ 8158 h 305258"/>
              <a:gd name="connsiteX7" fmla="*/ 179971 w 445220"/>
              <a:gd name="connsiteY7" fmla="*/ 184370 h 30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20" h="305258">
                <a:moveTo>
                  <a:pt x="179971" y="184370"/>
                </a:moveTo>
                <a:lnTo>
                  <a:pt x="84721" y="105789"/>
                </a:lnTo>
                <a:cubicBezTo>
                  <a:pt x="31540" y="79595"/>
                  <a:pt x="-24023" y="115314"/>
                  <a:pt x="10902" y="177226"/>
                </a:cubicBezTo>
                <a:lnTo>
                  <a:pt x="137108" y="289145"/>
                </a:lnTo>
                <a:cubicBezTo>
                  <a:pt x="170445" y="310576"/>
                  <a:pt x="199021" y="312957"/>
                  <a:pt x="229977" y="282001"/>
                </a:cubicBezTo>
                <a:cubicBezTo>
                  <a:pt x="277602" y="197863"/>
                  <a:pt x="322846" y="108963"/>
                  <a:pt x="408571" y="43876"/>
                </a:cubicBezTo>
                <a:cubicBezTo>
                  <a:pt x="453815" y="17683"/>
                  <a:pt x="468102" y="-15654"/>
                  <a:pt x="387139" y="8158"/>
                </a:cubicBezTo>
                <a:cubicBezTo>
                  <a:pt x="287127" y="35939"/>
                  <a:pt x="234739" y="125633"/>
                  <a:pt x="179971" y="184370"/>
                </a:cubicBezTo>
                <a:close/>
              </a:path>
            </a:pathLst>
          </a:cu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2" name="Freeform 81"/>
          <p:cNvSpPr/>
          <p:nvPr/>
        </p:nvSpPr>
        <p:spPr>
          <a:xfrm>
            <a:off x="5286079" y="5097809"/>
            <a:ext cx="660400" cy="504825"/>
          </a:xfrm>
          <a:custGeom>
            <a:avLst/>
            <a:gdLst>
              <a:gd name="connsiteX0" fmla="*/ 169069 w 397669"/>
              <a:gd name="connsiteY0" fmla="*/ 176212 h 280987"/>
              <a:gd name="connsiteX1" fmla="*/ 73819 w 397669"/>
              <a:gd name="connsiteY1" fmla="*/ 97631 h 280987"/>
              <a:gd name="connsiteX2" fmla="*/ 0 w 397669"/>
              <a:gd name="connsiteY2" fmla="*/ 169068 h 280987"/>
              <a:gd name="connsiteX3" fmla="*/ 126206 w 397669"/>
              <a:gd name="connsiteY3" fmla="*/ 280987 h 280987"/>
              <a:gd name="connsiteX4" fmla="*/ 219075 w 397669"/>
              <a:gd name="connsiteY4" fmla="*/ 273843 h 280987"/>
              <a:gd name="connsiteX5" fmla="*/ 397669 w 397669"/>
              <a:gd name="connsiteY5" fmla="*/ 35718 h 280987"/>
              <a:gd name="connsiteX6" fmla="*/ 376237 w 397669"/>
              <a:gd name="connsiteY6" fmla="*/ 0 h 280987"/>
              <a:gd name="connsiteX7" fmla="*/ 169069 w 397669"/>
              <a:gd name="connsiteY7" fmla="*/ 176212 h 280987"/>
              <a:gd name="connsiteX0" fmla="*/ 169069 w 397669"/>
              <a:gd name="connsiteY0" fmla="*/ 176212 h 289079"/>
              <a:gd name="connsiteX1" fmla="*/ 73819 w 397669"/>
              <a:gd name="connsiteY1" fmla="*/ 97631 h 289079"/>
              <a:gd name="connsiteX2" fmla="*/ 0 w 397669"/>
              <a:gd name="connsiteY2" fmla="*/ 169068 h 289079"/>
              <a:gd name="connsiteX3" fmla="*/ 126206 w 397669"/>
              <a:gd name="connsiteY3" fmla="*/ 280987 h 289079"/>
              <a:gd name="connsiteX4" fmla="*/ 219075 w 397669"/>
              <a:gd name="connsiteY4" fmla="*/ 273843 h 289079"/>
              <a:gd name="connsiteX5" fmla="*/ 397669 w 397669"/>
              <a:gd name="connsiteY5" fmla="*/ 35718 h 289079"/>
              <a:gd name="connsiteX6" fmla="*/ 376237 w 397669"/>
              <a:gd name="connsiteY6" fmla="*/ 0 h 289079"/>
              <a:gd name="connsiteX7" fmla="*/ 169069 w 397669"/>
              <a:gd name="connsiteY7" fmla="*/ 176212 h 289079"/>
              <a:gd name="connsiteX0" fmla="*/ 169069 w 397669"/>
              <a:gd name="connsiteY0" fmla="*/ 176212 h 297100"/>
              <a:gd name="connsiteX1" fmla="*/ 73819 w 397669"/>
              <a:gd name="connsiteY1" fmla="*/ 97631 h 297100"/>
              <a:gd name="connsiteX2" fmla="*/ 0 w 397669"/>
              <a:gd name="connsiteY2" fmla="*/ 169068 h 297100"/>
              <a:gd name="connsiteX3" fmla="*/ 126206 w 397669"/>
              <a:gd name="connsiteY3" fmla="*/ 280987 h 297100"/>
              <a:gd name="connsiteX4" fmla="*/ 219075 w 397669"/>
              <a:gd name="connsiteY4" fmla="*/ 273843 h 297100"/>
              <a:gd name="connsiteX5" fmla="*/ 397669 w 397669"/>
              <a:gd name="connsiteY5" fmla="*/ 35718 h 297100"/>
              <a:gd name="connsiteX6" fmla="*/ 376237 w 397669"/>
              <a:gd name="connsiteY6" fmla="*/ 0 h 297100"/>
              <a:gd name="connsiteX7" fmla="*/ 169069 w 397669"/>
              <a:gd name="connsiteY7" fmla="*/ 176212 h 297100"/>
              <a:gd name="connsiteX0" fmla="*/ 177436 w 406036"/>
              <a:gd name="connsiteY0" fmla="*/ 176212 h 297100"/>
              <a:gd name="connsiteX1" fmla="*/ 82186 w 406036"/>
              <a:gd name="connsiteY1" fmla="*/ 97631 h 297100"/>
              <a:gd name="connsiteX2" fmla="*/ 8367 w 406036"/>
              <a:gd name="connsiteY2" fmla="*/ 169068 h 297100"/>
              <a:gd name="connsiteX3" fmla="*/ 134573 w 406036"/>
              <a:gd name="connsiteY3" fmla="*/ 280987 h 297100"/>
              <a:gd name="connsiteX4" fmla="*/ 227442 w 406036"/>
              <a:gd name="connsiteY4" fmla="*/ 273843 h 297100"/>
              <a:gd name="connsiteX5" fmla="*/ 406036 w 406036"/>
              <a:gd name="connsiteY5" fmla="*/ 35718 h 297100"/>
              <a:gd name="connsiteX6" fmla="*/ 384604 w 406036"/>
              <a:gd name="connsiteY6" fmla="*/ 0 h 297100"/>
              <a:gd name="connsiteX7" fmla="*/ 177436 w 406036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25397"/>
              <a:gd name="connsiteY0" fmla="*/ 176212 h 297100"/>
              <a:gd name="connsiteX1" fmla="*/ 84721 w 425397"/>
              <a:gd name="connsiteY1" fmla="*/ 97631 h 297100"/>
              <a:gd name="connsiteX2" fmla="*/ 10902 w 425397"/>
              <a:gd name="connsiteY2" fmla="*/ 169068 h 297100"/>
              <a:gd name="connsiteX3" fmla="*/ 137108 w 425397"/>
              <a:gd name="connsiteY3" fmla="*/ 280987 h 297100"/>
              <a:gd name="connsiteX4" fmla="*/ 229977 w 425397"/>
              <a:gd name="connsiteY4" fmla="*/ 273843 h 297100"/>
              <a:gd name="connsiteX5" fmla="*/ 408571 w 425397"/>
              <a:gd name="connsiteY5" fmla="*/ 35718 h 297100"/>
              <a:gd name="connsiteX6" fmla="*/ 387139 w 425397"/>
              <a:gd name="connsiteY6" fmla="*/ 0 h 297100"/>
              <a:gd name="connsiteX7" fmla="*/ 179971 w 425397"/>
              <a:gd name="connsiteY7" fmla="*/ 176212 h 297100"/>
              <a:gd name="connsiteX0" fmla="*/ 179971 w 445220"/>
              <a:gd name="connsiteY0" fmla="*/ 184370 h 305258"/>
              <a:gd name="connsiteX1" fmla="*/ 84721 w 445220"/>
              <a:gd name="connsiteY1" fmla="*/ 105789 h 305258"/>
              <a:gd name="connsiteX2" fmla="*/ 10902 w 445220"/>
              <a:gd name="connsiteY2" fmla="*/ 177226 h 305258"/>
              <a:gd name="connsiteX3" fmla="*/ 137108 w 445220"/>
              <a:gd name="connsiteY3" fmla="*/ 289145 h 305258"/>
              <a:gd name="connsiteX4" fmla="*/ 229977 w 445220"/>
              <a:gd name="connsiteY4" fmla="*/ 282001 h 305258"/>
              <a:gd name="connsiteX5" fmla="*/ 408571 w 445220"/>
              <a:gd name="connsiteY5" fmla="*/ 43876 h 305258"/>
              <a:gd name="connsiteX6" fmla="*/ 387139 w 445220"/>
              <a:gd name="connsiteY6" fmla="*/ 8158 h 305258"/>
              <a:gd name="connsiteX7" fmla="*/ 179971 w 445220"/>
              <a:gd name="connsiteY7" fmla="*/ 184370 h 30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20" h="305258">
                <a:moveTo>
                  <a:pt x="179971" y="184370"/>
                </a:moveTo>
                <a:lnTo>
                  <a:pt x="84721" y="105789"/>
                </a:lnTo>
                <a:cubicBezTo>
                  <a:pt x="31540" y="79595"/>
                  <a:pt x="-24023" y="115314"/>
                  <a:pt x="10902" y="177226"/>
                </a:cubicBezTo>
                <a:lnTo>
                  <a:pt x="137108" y="289145"/>
                </a:lnTo>
                <a:cubicBezTo>
                  <a:pt x="170445" y="310576"/>
                  <a:pt x="199021" y="312957"/>
                  <a:pt x="229977" y="282001"/>
                </a:cubicBezTo>
                <a:cubicBezTo>
                  <a:pt x="277602" y="197863"/>
                  <a:pt x="322846" y="108963"/>
                  <a:pt x="408571" y="43876"/>
                </a:cubicBezTo>
                <a:cubicBezTo>
                  <a:pt x="453815" y="17683"/>
                  <a:pt x="468102" y="-15654"/>
                  <a:pt x="387139" y="8158"/>
                </a:cubicBezTo>
                <a:cubicBezTo>
                  <a:pt x="287127" y="35939"/>
                  <a:pt x="234739" y="125633"/>
                  <a:pt x="179971" y="184370"/>
                </a:cubicBezTo>
                <a:close/>
              </a:path>
            </a:pathLst>
          </a:custGeom>
          <a:solidFill>
            <a:schemeClr val="accent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3" name="Freeform 82"/>
          <p:cNvSpPr/>
          <p:nvPr/>
        </p:nvSpPr>
        <p:spPr>
          <a:xfrm>
            <a:off x="8811916" y="5097809"/>
            <a:ext cx="661988" cy="504825"/>
          </a:xfrm>
          <a:custGeom>
            <a:avLst/>
            <a:gdLst>
              <a:gd name="connsiteX0" fmla="*/ 169069 w 397669"/>
              <a:gd name="connsiteY0" fmla="*/ 176212 h 280987"/>
              <a:gd name="connsiteX1" fmla="*/ 73819 w 397669"/>
              <a:gd name="connsiteY1" fmla="*/ 97631 h 280987"/>
              <a:gd name="connsiteX2" fmla="*/ 0 w 397669"/>
              <a:gd name="connsiteY2" fmla="*/ 169068 h 280987"/>
              <a:gd name="connsiteX3" fmla="*/ 126206 w 397669"/>
              <a:gd name="connsiteY3" fmla="*/ 280987 h 280987"/>
              <a:gd name="connsiteX4" fmla="*/ 219075 w 397669"/>
              <a:gd name="connsiteY4" fmla="*/ 273843 h 280987"/>
              <a:gd name="connsiteX5" fmla="*/ 397669 w 397669"/>
              <a:gd name="connsiteY5" fmla="*/ 35718 h 280987"/>
              <a:gd name="connsiteX6" fmla="*/ 376237 w 397669"/>
              <a:gd name="connsiteY6" fmla="*/ 0 h 280987"/>
              <a:gd name="connsiteX7" fmla="*/ 169069 w 397669"/>
              <a:gd name="connsiteY7" fmla="*/ 176212 h 280987"/>
              <a:gd name="connsiteX0" fmla="*/ 169069 w 397669"/>
              <a:gd name="connsiteY0" fmla="*/ 176212 h 289079"/>
              <a:gd name="connsiteX1" fmla="*/ 73819 w 397669"/>
              <a:gd name="connsiteY1" fmla="*/ 97631 h 289079"/>
              <a:gd name="connsiteX2" fmla="*/ 0 w 397669"/>
              <a:gd name="connsiteY2" fmla="*/ 169068 h 289079"/>
              <a:gd name="connsiteX3" fmla="*/ 126206 w 397669"/>
              <a:gd name="connsiteY3" fmla="*/ 280987 h 289079"/>
              <a:gd name="connsiteX4" fmla="*/ 219075 w 397669"/>
              <a:gd name="connsiteY4" fmla="*/ 273843 h 289079"/>
              <a:gd name="connsiteX5" fmla="*/ 397669 w 397669"/>
              <a:gd name="connsiteY5" fmla="*/ 35718 h 289079"/>
              <a:gd name="connsiteX6" fmla="*/ 376237 w 397669"/>
              <a:gd name="connsiteY6" fmla="*/ 0 h 289079"/>
              <a:gd name="connsiteX7" fmla="*/ 169069 w 397669"/>
              <a:gd name="connsiteY7" fmla="*/ 176212 h 289079"/>
              <a:gd name="connsiteX0" fmla="*/ 169069 w 397669"/>
              <a:gd name="connsiteY0" fmla="*/ 176212 h 297100"/>
              <a:gd name="connsiteX1" fmla="*/ 73819 w 397669"/>
              <a:gd name="connsiteY1" fmla="*/ 97631 h 297100"/>
              <a:gd name="connsiteX2" fmla="*/ 0 w 397669"/>
              <a:gd name="connsiteY2" fmla="*/ 169068 h 297100"/>
              <a:gd name="connsiteX3" fmla="*/ 126206 w 397669"/>
              <a:gd name="connsiteY3" fmla="*/ 280987 h 297100"/>
              <a:gd name="connsiteX4" fmla="*/ 219075 w 397669"/>
              <a:gd name="connsiteY4" fmla="*/ 273843 h 297100"/>
              <a:gd name="connsiteX5" fmla="*/ 397669 w 397669"/>
              <a:gd name="connsiteY5" fmla="*/ 35718 h 297100"/>
              <a:gd name="connsiteX6" fmla="*/ 376237 w 397669"/>
              <a:gd name="connsiteY6" fmla="*/ 0 h 297100"/>
              <a:gd name="connsiteX7" fmla="*/ 169069 w 397669"/>
              <a:gd name="connsiteY7" fmla="*/ 176212 h 297100"/>
              <a:gd name="connsiteX0" fmla="*/ 177436 w 406036"/>
              <a:gd name="connsiteY0" fmla="*/ 176212 h 297100"/>
              <a:gd name="connsiteX1" fmla="*/ 82186 w 406036"/>
              <a:gd name="connsiteY1" fmla="*/ 97631 h 297100"/>
              <a:gd name="connsiteX2" fmla="*/ 8367 w 406036"/>
              <a:gd name="connsiteY2" fmla="*/ 169068 h 297100"/>
              <a:gd name="connsiteX3" fmla="*/ 134573 w 406036"/>
              <a:gd name="connsiteY3" fmla="*/ 280987 h 297100"/>
              <a:gd name="connsiteX4" fmla="*/ 227442 w 406036"/>
              <a:gd name="connsiteY4" fmla="*/ 273843 h 297100"/>
              <a:gd name="connsiteX5" fmla="*/ 406036 w 406036"/>
              <a:gd name="connsiteY5" fmla="*/ 35718 h 297100"/>
              <a:gd name="connsiteX6" fmla="*/ 384604 w 406036"/>
              <a:gd name="connsiteY6" fmla="*/ 0 h 297100"/>
              <a:gd name="connsiteX7" fmla="*/ 177436 w 406036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25397"/>
              <a:gd name="connsiteY0" fmla="*/ 176212 h 297100"/>
              <a:gd name="connsiteX1" fmla="*/ 84721 w 425397"/>
              <a:gd name="connsiteY1" fmla="*/ 97631 h 297100"/>
              <a:gd name="connsiteX2" fmla="*/ 10902 w 425397"/>
              <a:gd name="connsiteY2" fmla="*/ 169068 h 297100"/>
              <a:gd name="connsiteX3" fmla="*/ 137108 w 425397"/>
              <a:gd name="connsiteY3" fmla="*/ 280987 h 297100"/>
              <a:gd name="connsiteX4" fmla="*/ 229977 w 425397"/>
              <a:gd name="connsiteY4" fmla="*/ 273843 h 297100"/>
              <a:gd name="connsiteX5" fmla="*/ 408571 w 425397"/>
              <a:gd name="connsiteY5" fmla="*/ 35718 h 297100"/>
              <a:gd name="connsiteX6" fmla="*/ 387139 w 425397"/>
              <a:gd name="connsiteY6" fmla="*/ 0 h 297100"/>
              <a:gd name="connsiteX7" fmla="*/ 179971 w 425397"/>
              <a:gd name="connsiteY7" fmla="*/ 176212 h 297100"/>
              <a:gd name="connsiteX0" fmla="*/ 179971 w 445220"/>
              <a:gd name="connsiteY0" fmla="*/ 184370 h 305258"/>
              <a:gd name="connsiteX1" fmla="*/ 84721 w 445220"/>
              <a:gd name="connsiteY1" fmla="*/ 105789 h 305258"/>
              <a:gd name="connsiteX2" fmla="*/ 10902 w 445220"/>
              <a:gd name="connsiteY2" fmla="*/ 177226 h 305258"/>
              <a:gd name="connsiteX3" fmla="*/ 137108 w 445220"/>
              <a:gd name="connsiteY3" fmla="*/ 289145 h 305258"/>
              <a:gd name="connsiteX4" fmla="*/ 229977 w 445220"/>
              <a:gd name="connsiteY4" fmla="*/ 282001 h 305258"/>
              <a:gd name="connsiteX5" fmla="*/ 408571 w 445220"/>
              <a:gd name="connsiteY5" fmla="*/ 43876 h 305258"/>
              <a:gd name="connsiteX6" fmla="*/ 387139 w 445220"/>
              <a:gd name="connsiteY6" fmla="*/ 8158 h 305258"/>
              <a:gd name="connsiteX7" fmla="*/ 179971 w 445220"/>
              <a:gd name="connsiteY7" fmla="*/ 184370 h 30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20" h="305258">
                <a:moveTo>
                  <a:pt x="179971" y="184370"/>
                </a:moveTo>
                <a:lnTo>
                  <a:pt x="84721" y="105789"/>
                </a:lnTo>
                <a:cubicBezTo>
                  <a:pt x="31540" y="79595"/>
                  <a:pt x="-24023" y="115314"/>
                  <a:pt x="10902" y="177226"/>
                </a:cubicBezTo>
                <a:lnTo>
                  <a:pt x="137108" y="289145"/>
                </a:lnTo>
                <a:cubicBezTo>
                  <a:pt x="170445" y="310576"/>
                  <a:pt x="199021" y="312957"/>
                  <a:pt x="229977" y="282001"/>
                </a:cubicBezTo>
                <a:cubicBezTo>
                  <a:pt x="277602" y="197863"/>
                  <a:pt x="322846" y="108963"/>
                  <a:pt x="408571" y="43876"/>
                </a:cubicBezTo>
                <a:cubicBezTo>
                  <a:pt x="453815" y="17683"/>
                  <a:pt x="468102" y="-15654"/>
                  <a:pt x="387139" y="8158"/>
                </a:cubicBezTo>
                <a:cubicBezTo>
                  <a:pt x="287127" y="35939"/>
                  <a:pt x="234739" y="125633"/>
                  <a:pt x="179971" y="184370"/>
                </a:cubicBezTo>
                <a:close/>
              </a:path>
            </a:pathLst>
          </a:custGeom>
          <a:solidFill>
            <a:schemeClr val="accent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6171905" y="1502628"/>
            <a:ext cx="1446212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Mua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và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đặt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hàng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Online</a:t>
            </a:r>
          </a:p>
        </p:txBody>
      </p:sp>
      <p:sp>
        <p:nvSpPr>
          <p:cNvPr id="85" name="Rectangle 84"/>
          <p:cNvSpPr/>
          <p:nvPr/>
        </p:nvSpPr>
        <p:spPr>
          <a:xfrm>
            <a:off x="6359229" y="3316347"/>
            <a:ext cx="1258887" cy="584775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Thanh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toán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Online</a:t>
            </a:r>
          </a:p>
        </p:txBody>
      </p:sp>
      <p:sp>
        <p:nvSpPr>
          <p:cNvPr id="86" name="Rectangle 85"/>
          <p:cNvSpPr/>
          <p:nvPr/>
        </p:nvSpPr>
        <p:spPr>
          <a:xfrm>
            <a:off x="6359229" y="5096728"/>
            <a:ext cx="1258887" cy="584775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Tìm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kiếm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sản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phẩm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9864429" y="1625738"/>
            <a:ext cx="1258887" cy="338554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Giỏ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hàng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9864429" y="3316347"/>
            <a:ext cx="1258887" cy="584775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Theo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dõi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đơn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hàng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9864429" y="5219838"/>
            <a:ext cx="1258887" cy="338554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Đăng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nhập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1739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9Slide.vn 1">
            <a:extLst>
              <a:ext uri="{FF2B5EF4-FFF2-40B4-BE49-F238E27FC236}">
                <a16:creationId xmlns:a16="http://schemas.microsoft.com/office/drawing/2014/main" id="{1B5642D6-9E5E-4442-B777-26F6E3715AC9}"/>
              </a:ext>
            </a:extLst>
          </p:cNvPr>
          <p:cNvSpPr txBox="1"/>
          <p:nvPr/>
        </p:nvSpPr>
        <p:spPr>
          <a:xfrm>
            <a:off x="677893" y="1004455"/>
            <a:ext cx="10638504" cy="642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0000"/>
              </a:lnSpc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000000">
                    <a:lumMod val="65000"/>
                    <a:lumOff val="3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2.2.1: </a:t>
            </a:r>
            <a:r>
              <a:rPr lang="en-US" sz="44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4400" dirty="0">
                <a:solidFill>
                  <a:srgbClr val="000000">
                    <a:lumMod val="65000"/>
                    <a:lumOff val="3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srgbClr val="20BEA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0BEA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srgbClr val="20BEA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20BEA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9Slide.vn 2">
            <a:extLst>
              <a:ext uri="{FF2B5EF4-FFF2-40B4-BE49-F238E27FC236}">
                <a16:creationId xmlns:a16="http://schemas.microsoft.com/office/drawing/2014/main" id="{7A61FCD0-48F5-45DB-A481-DB8D418DA2D1}"/>
              </a:ext>
            </a:extLst>
          </p:cNvPr>
          <p:cNvSpPr/>
          <p:nvPr/>
        </p:nvSpPr>
        <p:spPr>
          <a:xfrm>
            <a:off x="5795789" y="818245"/>
            <a:ext cx="600422" cy="5327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9Slide.vn 3">
            <a:extLst>
              <a:ext uri="{FF2B5EF4-FFF2-40B4-BE49-F238E27FC236}">
                <a16:creationId xmlns:a16="http://schemas.microsoft.com/office/drawing/2014/main" id="{F934D445-9F52-4F6C-84BF-B014077AA830}"/>
              </a:ext>
            </a:extLst>
          </p:cNvPr>
          <p:cNvSpPr/>
          <p:nvPr/>
        </p:nvSpPr>
        <p:spPr>
          <a:xfrm>
            <a:off x="1815033" y="2377863"/>
            <a:ext cx="4052367" cy="96705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965200" sx="86000" sy="86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9Slide.vn 4">
            <a:extLst>
              <a:ext uri="{FF2B5EF4-FFF2-40B4-BE49-F238E27FC236}">
                <a16:creationId xmlns:a16="http://schemas.microsoft.com/office/drawing/2014/main" id="{6D70F29F-F3AF-48BE-B720-2895F12270DF}"/>
              </a:ext>
            </a:extLst>
          </p:cNvPr>
          <p:cNvSpPr/>
          <p:nvPr/>
        </p:nvSpPr>
        <p:spPr>
          <a:xfrm>
            <a:off x="1444073" y="2303008"/>
            <a:ext cx="1139439" cy="1135223"/>
          </a:xfrm>
          <a:prstGeom prst="ellipse">
            <a:avLst/>
          </a:prstGeom>
          <a:solidFill>
            <a:schemeClr val="accent1"/>
          </a:solidFill>
          <a:ln w="203200">
            <a:solidFill>
              <a:srgbClr val="2294F2">
                <a:alpha val="20000"/>
              </a:srgbClr>
            </a:solidFill>
          </a:ln>
          <a:effectLst>
            <a:outerShdw blurRad="12700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9Slide.vn 5">
            <a:extLst>
              <a:ext uri="{FF2B5EF4-FFF2-40B4-BE49-F238E27FC236}">
                <a16:creationId xmlns:a16="http://schemas.microsoft.com/office/drawing/2014/main" id="{332BBAD2-0692-4CE5-81C5-E8BCA718516D}"/>
              </a:ext>
            </a:extLst>
          </p:cNvPr>
          <p:cNvSpPr/>
          <p:nvPr/>
        </p:nvSpPr>
        <p:spPr>
          <a:xfrm>
            <a:off x="6638007" y="2377863"/>
            <a:ext cx="4052367" cy="96705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965200" sx="86000" sy="86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9Slide.vn 6">
            <a:extLst>
              <a:ext uri="{FF2B5EF4-FFF2-40B4-BE49-F238E27FC236}">
                <a16:creationId xmlns:a16="http://schemas.microsoft.com/office/drawing/2014/main" id="{B8FD7C40-425C-4734-A01F-666DC5DA5582}"/>
              </a:ext>
            </a:extLst>
          </p:cNvPr>
          <p:cNvSpPr/>
          <p:nvPr/>
        </p:nvSpPr>
        <p:spPr>
          <a:xfrm>
            <a:off x="6324601" y="2293777"/>
            <a:ext cx="1139439" cy="1135223"/>
          </a:xfrm>
          <a:prstGeom prst="ellipse">
            <a:avLst/>
          </a:prstGeom>
          <a:solidFill>
            <a:schemeClr val="accent6"/>
          </a:solidFill>
          <a:ln w="203200">
            <a:solidFill>
              <a:srgbClr val="FF7300">
                <a:alpha val="20000"/>
              </a:srgbClr>
            </a:solidFill>
          </a:ln>
          <a:effectLst>
            <a:outerShdw blurRad="12700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9Slide.vn 7">
            <a:extLst>
              <a:ext uri="{FF2B5EF4-FFF2-40B4-BE49-F238E27FC236}">
                <a16:creationId xmlns:a16="http://schemas.microsoft.com/office/drawing/2014/main" id="{983E0747-C0B4-4535-9201-7B24911271BF}"/>
              </a:ext>
            </a:extLst>
          </p:cNvPr>
          <p:cNvSpPr/>
          <p:nvPr/>
        </p:nvSpPr>
        <p:spPr>
          <a:xfrm>
            <a:off x="6638007" y="4102765"/>
            <a:ext cx="4052367" cy="96705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965200" sx="86000" sy="86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9Slide.vn 8">
            <a:extLst>
              <a:ext uri="{FF2B5EF4-FFF2-40B4-BE49-F238E27FC236}">
                <a16:creationId xmlns:a16="http://schemas.microsoft.com/office/drawing/2014/main" id="{B2437D94-F64E-4205-AB47-D08510B0012B}"/>
              </a:ext>
            </a:extLst>
          </p:cNvPr>
          <p:cNvSpPr/>
          <p:nvPr/>
        </p:nvSpPr>
        <p:spPr>
          <a:xfrm>
            <a:off x="6324601" y="4018679"/>
            <a:ext cx="1139439" cy="1135223"/>
          </a:xfrm>
          <a:prstGeom prst="ellipse">
            <a:avLst/>
          </a:prstGeom>
          <a:solidFill>
            <a:schemeClr val="accent1"/>
          </a:solidFill>
          <a:ln w="203200">
            <a:solidFill>
              <a:srgbClr val="2294F2">
                <a:alpha val="20000"/>
              </a:srgbClr>
            </a:solidFill>
          </a:ln>
          <a:effectLst>
            <a:outerShdw blurRad="12700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9Slide.vn 9">
            <a:extLst>
              <a:ext uri="{FF2B5EF4-FFF2-40B4-BE49-F238E27FC236}">
                <a16:creationId xmlns:a16="http://schemas.microsoft.com/office/drawing/2014/main" id="{5A5C1CA2-484A-45FA-BF4A-DA80F731704A}"/>
              </a:ext>
            </a:extLst>
          </p:cNvPr>
          <p:cNvSpPr/>
          <p:nvPr/>
        </p:nvSpPr>
        <p:spPr>
          <a:xfrm>
            <a:off x="1815033" y="4102765"/>
            <a:ext cx="4052367" cy="96705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965200" sx="86000" sy="86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9Slide.vn 10">
            <a:extLst>
              <a:ext uri="{FF2B5EF4-FFF2-40B4-BE49-F238E27FC236}">
                <a16:creationId xmlns:a16="http://schemas.microsoft.com/office/drawing/2014/main" id="{EF8CA8FF-B87E-449C-A2FD-9F878CAF4637}"/>
              </a:ext>
            </a:extLst>
          </p:cNvPr>
          <p:cNvSpPr/>
          <p:nvPr/>
        </p:nvSpPr>
        <p:spPr>
          <a:xfrm>
            <a:off x="1501627" y="4018679"/>
            <a:ext cx="1139439" cy="1135223"/>
          </a:xfrm>
          <a:prstGeom prst="ellipse">
            <a:avLst/>
          </a:prstGeom>
          <a:solidFill>
            <a:schemeClr val="accent6"/>
          </a:solidFill>
          <a:ln w="203200">
            <a:solidFill>
              <a:srgbClr val="FF7300">
                <a:alpha val="20000"/>
              </a:srgbClr>
            </a:solidFill>
          </a:ln>
          <a:effectLst>
            <a:outerShdw blurRad="12700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9Slide.vn 11">
            <a:extLst>
              <a:ext uri="{FF2B5EF4-FFF2-40B4-BE49-F238E27FC236}">
                <a16:creationId xmlns:a16="http://schemas.microsoft.com/office/drawing/2014/main" id="{2F3D58CD-146B-4A7D-83A5-CD4DF39E2CE7}"/>
              </a:ext>
            </a:extLst>
          </p:cNvPr>
          <p:cNvSpPr txBox="1"/>
          <p:nvPr/>
        </p:nvSpPr>
        <p:spPr>
          <a:xfrm>
            <a:off x="7742721" y="2483559"/>
            <a:ext cx="2479075" cy="699166"/>
          </a:xfrm>
          <a:prstGeom prst="rect">
            <a:avLst/>
          </a:prstGeom>
          <a:noFill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rtlCol="0">
            <a:spAutoFit/>
          </a:bodyPr>
          <a:lstStyle>
            <a:defPPr>
              <a:defRPr lang="id-ID"/>
            </a:defPPr>
            <a:lvl1pPr algn="ctr">
              <a:lnSpc>
                <a:spcPct val="130000"/>
              </a:lnSpc>
              <a:spcAft>
                <a:spcPts val="400"/>
              </a:spcAft>
              <a:buClr>
                <a:srgbClr val="FD1D16"/>
              </a:buCl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</a:defRPr>
            </a:lvl1pPr>
          </a:lstStyle>
          <a:p>
            <a:pPr algn="ctr"/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Thực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hiện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thanh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toán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nhanh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chóng</a:t>
            </a:r>
            <a:endParaRPr lang="en-US" sz="1600" b="1" dirty="0">
              <a:solidFill>
                <a:schemeClr val="accent1">
                  <a:lumMod val="50000"/>
                </a:schemeClr>
              </a:solidFill>
              <a:latin typeface="Arial" charset="0"/>
            </a:endParaRPr>
          </a:p>
        </p:txBody>
      </p:sp>
      <p:sp>
        <p:nvSpPr>
          <p:cNvPr id="32" name="9Slide.vn 12">
            <a:extLst>
              <a:ext uri="{FF2B5EF4-FFF2-40B4-BE49-F238E27FC236}">
                <a16:creationId xmlns:a16="http://schemas.microsoft.com/office/drawing/2014/main" id="{E247314A-8AAD-41C3-975C-92D559EFFEC9}"/>
              </a:ext>
            </a:extLst>
          </p:cNvPr>
          <p:cNvSpPr txBox="1"/>
          <p:nvPr/>
        </p:nvSpPr>
        <p:spPr>
          <a:xfrm>
            <a:off x="2773298" y="4353721"/>
            <a:ext cx="2736160" cy="379078"/>
          </a:xfrm>
          <a:prstGeom prst="rect">
            <a:avLst/>
          </a:prstGeom>
          <a:noFill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rtlCol="0">
            <a:spAutoFit/>
          </a:bodyPr>
          <a:lstStyle>
            <a:defPPr>
              <a:defRPr lang="id-ID"/>
            </a:defPPr>
            <a:lvl1pPr algn="ctr">
              <a:lnSpc>
                <a:spcPct val="130000"/>
              </a:lnSpc>
              <a:spcAft>
                <a:spcPts val="400"/>
              </a:spcAft>
              <a:buClr>
                <a:srgbClr val="FD1D16"/>
              </a:buCl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</a:defRPr>
            </a:lvl1pPr>
          </a:lstStyle>
          <a:p>
            <a:pPr algn="ctr"/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Dễ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quản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lí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và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cải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thiện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</a:p>
        </p:txBody>
      </p:sp>
      <p:sp>
        <p:nvSpPr>
          <p:cNvPr id="38" name="9Slide.vn 13">
            <a:extLst>
              <a:ext uri="{FF2B5EF4-FFF2-40B4-BE49-F238E27FC236}">
                <a16:creationId xmlns:a16="http://schemas.microsoft.com/office/drawing/2014/main" id="{C8163ACE-5755-4D78-88DF-5F1EF9289AD7}"/>
              </a:ext>
            </a:extLst>
          </p:cNvPr>
          <p:cNvSpPr txBox="1"/>
          <p:nvPr/>
        </p:nvSpPr>
        <p:spPr>
          <a:xfrm>
            <a:off x="2576437" y="2486653"/>
            <a:ext cx="3129882" cy="699166"/>
          </a:xfrm>
          <a:prstGeom prst="rect">
            <a:avLst/>
          </a:prstGeom>
          <a:noFill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rtlCol="0">
            <a:spAutoFit/>
          </a:bodyPr>
          <a:lstStyle>
            <a:defPPr>
              <a:defRPr lang="id-ID"/>
            </a:defPPr>
            <a:lvl1pPr algn="ctr">
              <a:lnSpc>
                <a:spcPct val="130000"/>
              </a:lnSpc>
              <a:spcAft>
                <a:spcPts val="400"/>
              </a:spcAft>
              <a:buClr>
                <a:srgbClr val="FD1D16"/>
              </a:buCl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</a:defRPr>
            </a:lvl1pPr>
          </a:lstStyle>
          <a:p>
            <a:pPr algn="ctr"/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Quy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trình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đơn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giản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,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tiếp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cận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với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khách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hàng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dễ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dàng</a:t>
            </a:r>
            <a:endParaRPr lang="en-US" sz="1600" b="1" dirty="0">
              <a:solidFill>
                <a:schemeClr val="accent1">
                  <a:lumMod val="50000"/>
                </a:schemeClr>
              </a:solidFill>
              <a:latin typeface="Arial" charset="0"/>
            </a:endParaRPr>
          </a:p>
        </p:txBody>
      </p:sp>
      <p:sp>
        <p:nvSpPr>
          <p:cNvPr id="40" name="9Slide.vn 14">
            <a:extLst>
              <a:ext uri="{FF2B5EF4-FFF2-40B4-BE49-F238E27FC236}">
                <a16:creationId xmlns:a16="http://schemas.microsoft.com/office/drawing/2014/main" id="{D465E3B7-DC62-4F57-8397-414D62ECA441}"/>
              </a:ext>
            </a:extLst>
          </p:cNvPr>
          <p:cNvSpPr txBox="1"/>
          <p:nvPr/>
        </p:nvSpPr>
        <p:spPr>
          <a:xfrm>
            <a:off x="7742721" y="4208461"/>
            <a:ext cx="2786537" cy="699166"/>
          </a:xfrm>
          <a:prstGeom prst="rect">
            <a:avLst/>
          </a:prstGeom>
          <a:noFill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rtlCol="0">
            <a:spAutoFit/>
          </a:bodyPr>
          <a:lstStyle>
            <a:defPPr>
              <a:defRPr lang="id-ID"/>
            </a:defPPr>
            <a:lvl1pPr algn="ctr">
              <a:lnSpc>
                <a:spcPct val="130000"/>
              </a:lnSpc>
              <a:spcAft>
                <a:spcPts val="400"/>
              </a:spcAft>
              <a:buClr>
                <a:srgbClr val="FD1D16"/>
              </a:buCl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</a:defRPr>
            </a:lvl1pPr>
          </a:lstStyle>
          <a:p>
            <a:pPr algn="ctr"/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Sử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dụng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hệ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thống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 CSDL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  <a:latin typeface="Arial" charset="0"/>
              </a:rPr>
              <a:t>mới</a:t>
            </a:r>
            <a:endParaRPr lang="en-US" sz="1600" b="1" dirty="0">
              <a:solidFill>
                <a:schemeClr val="accent1">
                  <a:lumMod val="50000"/>
                </a:schemeClr>
              </a:solidFill>
              <a:latin typeface="Arial" charset="0"/>
            </a:endParaRPr>
          </a:p>
        </p:txBody>
      </p:sp>
      <p:sp>
        <p:nvSpPr>
          <p:cNvPr id="31" name="9Slide.vn 15">
            <a:extLst>
              <a:ext uri="{FF2B5EF4-FFF2-40B4-BE49-F238E27FC236}">
                <a16:creationId xmlns:a16="http://schemas.microsoft.com/office/drawing/2014/main" id="{D7BDD32A-6F83-4A0C-97D5-8AB6836CA788}"/>
              </a:ext>
            </a:extLst>
          </p:cNvPr>
          <p:cNvSpPr>
            <a:spLocks/>
          </p:cNvSpPr>
          <p:nvPr/>
        </p:nvSpPr>
        <p:spPr bwMode="auto">
          <a:xfrm>
            <a:off x="6682705" y="4344587"/>
            <a:ext cx="406400" cy="4643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7425"/>
                </a:moveTo>
                <a:cubicBezTo>
                  <a:pt x="5687" y="7425"/>
                  <a:pt x="1542" y="6064"/>
                  <a:pt x="1542" y="4387"/>
                </a:cubicBezTo>
                <a:cubicBezTo>
                  <a:pt x="1542" y="2709"/>
                  <a:pt x="5687" y="1350"/>
                  <a:pt x="10800" y="1350"/>
                </a:cubicBezTo>
                <a:cubicBezTo>
                  <a:pt x="15912" y="1350"/>
                  <a:pt x="20057" y="2709"/>
                  <a:pt x="20057" y="4387"/>
                </a:cubicBezTo>
                <a:cubicBezTo>
                  <a:pt x="20057" y="6064"/>
                  <a:pt x="15912" y="7425"/>
                  <a:pt x="10800" y="7425"/>
                </a:cubicBezTo>
                <a:moveTo>
                  <a:pt x="20057" y="9112"/>
                </a:moveTo>
                <a:lnTo>
                  <a:pt x="20054" y="9112"/>
                </a:lnTo>
                <a:cubicBezTo>
                  <a:pt x="20054" y="9119"/>
                  <a:pt x="20057" y="9127"/>
                  <a:pt x="20057" y="9133"/>
                </a:cubicBezTo>
                <a:cubicBezTo>
                  <a:pt x="20057" y="10800"/>
                  <a:pt x="15912" y="12150"/>
                  <a:pt x="10800" y="12150"/>
                </a:cubicBezTo>
                <a:cubicBezTo>
                  <a:pt x="5687" y="12150"/>
                  <a:pt x="1542" y="10800"/>
                  <a:pt x="1542" y="9133"/>
                </a:cubicBezTo>
                <a:cubicBezTo>
                  <a:pt x="1542" y="9127"/>
                  <a:pt x="1545" y="9119"/>
                  <a:pt x="1545" y="9112"/>
                </a:cubicBezTo>
                <a:lnTo>
                  <a:pt x="1542" y="9112"/>
                </a:lnTo>
                <a:lnTo>
                  <a:pt x="1542" y="6793"/>
                </a:lnTo>
                <a:cubicBezTo>
                  <a:pt x="3564" y="8140"/>
                  <a:pt x="7271" y="8774"/>
                  <a:pt x="10800" y="8774"/>
                </a:cubicBezTo>
                <a:cubicBezTo>
                  <a:pt x="14328" y="8774"/>
                  <a:pt x="18035" y="8140"/>
                  <a:pt x="20057" y="6793"/>
                </a:cubicBezTo>
                <a:cubicBezTo>
                  <a:pt x="20057" y="6793"/>
                  <a:pt x="20057" y="9112"/>
                  <a:pt x="20057" y="9112"/>
                </a:cubicBezTo>
                <a:close/>
                <a:moveTo>
                  <a:pt x="20057" y="13162"/>
                </a:moveTo>
                <a:lnTo>
                  <a:pt x="20054" y="13162"/>
                </a:lnTo>
                <a:cubicBezTo>
                  <a:pt x="20054" y="13169"/>
                  <a:pt x="20057" y="13177"/>
                  <a:pt x="20057" y="13183"/>
                </a:cubicBezTo>
                <a:cubicBezTo>
                  <a:pt x="20057" y="14850"/>
                  <a:pt x="15912" y="16200"/>
                  <a:pt x="10800" y="16200"/>
                </a:cubicBezTo>
                <a:cubicBezTo>
                  <a:pt x="5687" y="16200"/>
                  <a:pt x="1542" y="14850"/>
                  <a:pt x="1542" y="13183"/>
                </a:cubicBezTo>
                <a:cubicBezTo>
                  <a:pt x="1542" y="13177"/>
                  <a:pt x="1545" y="13169"/>
                  <a:pt x="1545" y="13162"/>
                </a:cubicBezTo>
                <a:lnTo>
                  <a:pt x="1542" y="13162"/>
                </a:lnTo>
                <a:lnTo>
                  <a:pt x="1542" y="10640"/>
                </a:lnTo>
                <a:cubicBezTo>
                  <a:pt x="3136" y="12077"/>
                  <a:pt x="6982" y="12825"/>
                  <a:pt x="10800" y="12825"/>
                </a:cubicBezTo>
                <a:cubicBezTo>
                  <a:pt x="14617" y="12825"/>
                  <a:pt x="18463" y="12077"/>
                  <a:pt x="20057" y="10640"/>
                </a:cubicBezTo>
                <a:cubicBezTo>
                  <a:pt x="20057" y="10640"/>
                  <a:pt x="20057" y="13162"/>
                  <a:pt x="20057" y="13162"/>
                </a:cubicBezTo>
                <a:close/>
                <a:moveTo>
                  <a:pt x="20057" y="17212"/>
                </a:moveTo>
                <a:cubicBezTo>
                  <a:pt x="20057" y="18889"/>
                  <a:pt x="15912" y="20249"/>
                  <a:pt x="10800" y="20249"/>
                </a:cubicBezTo>
                <a:cubicBezTo>
                  <a:pt x="5687" y="20249"/>
                  <a:pt x="1542" y="18889"/>
                  <a:pt x="1542" y="17212"/>
                </a:cubicBezTo>
                <a:lnTo>
                  <a:pt x="1542" y="14690"/>
                </a:lnTo>
                <a:cubicBezTo>
                  <a:pt x="3136" y="16127"/>
                  <a:pt x="6982" y="16875"/>
                  <a:pt x="10800" y="16875"/>
                </a:cubicBezTo>
                <a:cubicBezTo>
                  <a:pt x="14617" y="16875"/>
                  <a:pt x="18463" y="16127"/>
                  <a:pt x="20057" y="14690"/>
                </a:cubicBezTo>
                <a:cubicBezTo>
                  <a:pt x="20057" y="14690"/>
                  <a:pt x="20057" y="17212"/>
                  <a:pt x="20057" y="17212"/>
                </a:cubicBezTo>
                <a:close/>
                <a:moveTo>
                  <a:pt x="10800" y="0"/>
                </a:moveTo>
                <a:cubicBezTo>
                  <a:pt x="5598" y="0"/>
                  <a:pt x="0" y="1372"/>
                  <a:pt x="0" y="4387"/>
                </a:cubicBezTo>
                <a:lnTo>
                  <a:pt x="0" y="17212"/>
                </a:lnTo>
                <a:cubicBezTo>
                  <a:pt x="0" y="20226"/>
                  <a:pt x="5598" y="21599"/>
                  <a:pt x="10800" y="21599"/>
                </a:cubicBezTo>
                <a:cubicBezTo>
                  <a:pt x="16001" y="21599"/>
                  <a:pt x="21599" y="20226"/>
                  <a:pt x="21599" y="17212"/>
                </a:cubicBezTo>
                <a:lnTo>
                  <a:pt x="21599" y="4387"/>
                </a:lnTo>
                <a:cubicBezTo>
                  <a:pt x="21599" y="1372"/>
                  <a:pt x="16001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33" name="9Slide.vn 16">
            <a:extLst>
              <a:ext uri="{FF2B5EF4-FFF2-40B4-BE49-F238E27FC236}">
                <a16:creationId xmlns:a16="http://schemas.microsoft.com/office/drawing/2014/main" id="{31ED412B-80D1-49E4-AE2D-5A3601679BB9}"/>
              </a:ext>
            </a:extLst>
          </p:cNvPr>
          <p:cNvSpPr>
            <a:spLocks/>
          </p:cNvSpPr>
          <p:nvPr/>
        </p:nvSpPr>
        <p:spPr bwMode="auto">
          <a:xfrm>
            <a:off x="7001792" y="4707330"/>
            <a:ext cx="29369" cy="285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21599"/>
                </a:moveTo>
                <a:cubicBezTo>
                  <a:pt x="16769" y="21599"/>
                  <a:pt x="21600" y="16769"/>
                  <a:pt x="21600" y="10800"/>
                </a:cubicBezTo>
                <a:cubicBezTo>
                  <a:pt x="21600" y="4830"/>
                  <a:pt x="16769" y="0"/>
                  <a:pt x="10800" y="0"/>
                </a:cubicBezTo>
                <a:cubicBezTo>
                  <a:pt x="4830" y="0"/>
                  <a:pt x="0" y="4830"/>
                  <a:pt x="0" y="10800"/>
                </a:cubicBezTo>
                <a:cubicBezTo>
                  <a:pt x="0" y="16769"/>
                  <a:pt x="4830" y="21599"/>
                  <a:pt x="108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34" name="9Slide.vn 17">
            <a:extLst>
              <a:ext uri="{FF2B5EF4-FFF2-40B4-BE49-F238E27FC236}">
                <a16:creationId xmlns:a16="http://schemas.microsoft.com/office/drawing/2014/main" id="{712BBAD9-0855-4ECA-99CF-411CDAC64BEF}"/>
              </a:ext>
            </a:extLst>
          </p:cNvPr>
          <p:cNvSpPr>
            <a:spLocks/>
          </p:cNvSpPr>
          <p:nvPr/>
        </p:nvSpPr>
        <p:spPr bwMode="auto">
          <a:xfrm>
            <a:off x="7001792" y="4620018"/>
            <a:ext cx="29369" cy="2936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21599"/>
                </a:moveTo>
                <a:cubicBezTo>
                  <a:pt x="16769" y="21599"/>
                  <a:pt x="21600" y="16769"/>
                  <a:pt x="21600" y="10800"/>
                </a:cubicBezTo>
                <a:cubicBezTo>
                  <a:pt x="21600" y="4830"/>
                  <a:pt x="16769" y="0"/>
                  <a:pt x="10800" y="0"/>
                </a:cubicBezTo>
                <a:cubicBezTo>
                  <a:pt x="4830" y="0"/>
                  <a:pt x="0" y="4830"/>
                  <a:pt x="0" y="10800"/>
                </a:cubicBezTo>
                <a:cubicBezTo>
                  <a:pt x="0" y="16769"/>
                  <a:pt x="4830" y="21599"/>
                  <a:pt x="108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35" name="9Slide.vn 18">
            <a:extLst>
              <a:ext uri="{FF2B5EF4-FFF2-40B4-BE49-F238E27FC236}">
                <a16:creationId xmlns:a16="http://schemas.microsoft.com/office/drawing/2014/main" id="{58CD939F-D79E-4F97-A087-A72C5F1C3228}"/>
              </a:ext>
            </a:extLst>
          </p:cNvPr>
          <p:cNvSpPr>
            <a:spLocks/>
          </p:cNvSpPr>
          <p:nvPr/>
        </p:nvSpPr>
        <p:spPr bwMode="auto">
          <a:xfrm>
            <a:off x="7001792" y="4532705"/>
            <a:ext cx="29369" cy="2936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21599"/>
                </a:moveTo>
                <a:cubicBezTo>
                  <a:pt x="16769" y="21599"/>
                  <a:pt x="21600" y="16769"/>
                  <a:pt x="21600" y="10800"/>
                </a:cubicBezTo>
                <a:cubicBezTo>
                  <a:pt x="21600" y="4830"/>
                  <a:pt x="16769" y="0"/>
                  <a:pt x="10800" y="0"/>
                </a:cubicBezTo>
                <a:cubicBezTo>
                  <a:pt x="4830" y="0"/>
                  <a:pt x="0" y="4830"/>
                  <a:pt x="0" y="10800"/>
                </a:cubicBezTo>
                <a:cubicBezTo>
                  <a:pt x="0" y="16769"/>
                  <a:pt x="4830" y="21599"/>
                  <a:pt x="108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37" name="9Slide.vn 19">
            <a:extLst>
              <a:ext uri="{FF2B5EF4-FFF2-40B4-BE49-F238E27FC236}">
                <a16:creationId xmlns:a16="http://schemas.microsoft.com/office/drawing/2014/main" id="{5331E2CA-BBD2-43CD-983D-4E0203433445}"/>
              </a:ext>
            </a:extLst>
          </p:cNvPr>
          <p:cNvSpPr>
            <a:spLocks/>
          </p:cNvSpPr>
          <p:nvPr/>
        </p:nvSpPr>
        <p:spPr bwMode="auto">
          <a:xfrm>
            <a:off x="6672418" y="2629216"/>
            <a:ext cx="145256" cy="4643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988" y="7316"/>
                </a:moveTo>
                <a:cubicBezTo>
                  <a:pt x="16954" y="7352"/>
                  <a:pt x="16923" y="7387"/>
                  <a:pt x="16883" y="7423"/>
                </a:cubicBezTo>
                <a:cubicBezTo>
                  <a:pt x="16677" y="7601"/>
                  <a:pt x="16414" y="7770"/>
                  <a:pt x="16066" y="7920"/>
                </a:cubicBezTo>
                <a:cubicBezTo>
                  <a:pt x="16057" y="7924"/>
                  <a:pt x="16044" y="7927"/>
                  <a:pt x="16038" y="7931"/>
                </a:cubicBezTo>
                <a:cubicBezTo>
                  <a:pt x="15662" y="8092"/>
                  <a:pt x="15214" y="8234"/>
                  <a:pt x="14705" y="8354"/>
                </a:cubicBezTo>
                <a:cubicBezTo>
                  <a:pt x="14697" y="8357"/>
                  <a:pt x="14692" y="8358"/>
                  <a:pt x="14686" y="8359"/>
                </a:cubicBezTo>
                <a:cubicBezTo>
                  <a:pt x="14163" y="8482"/>
                  <a:pt x="13584" y="8581"/>
                  <a:pt x="12960" y="8649"/>
                </a:cubicBezTo>
                <a:cubicBezTo>
                  <a:pt x="12279" y="8726"/>
                  <a:pt x="11560" y="8774"/>
                  <a:pt x="10800" y="8774"/>
                </a:cubicBezTo>
                <a:cubicBezTo>
                  <a:pt x="10037" y="8774"/>
                  <a:pt x="9318" y="8726"/>
                  <a:pt x="8640" y="8649"/>
                </a:cubicBezTo>
                <a:cubicBezTo>
                  <a:pt x="8016" y="8581"/>
                  <a:pt x="7435" y="8482"/>
                  <a:pt x="6914" y="8359"/>
                </a:cubicBezTo>
                <a:cubicBezTo>
                  <a:pt x="6908" y="8358"/>
                  <a:pt x="6901" y="8357"/>
                  <a:pt x="6893" y="8354"/>
                </a:cubicBezTo>
                <a:cubicBezTo>
                  <a:pt x="6385" y="8234"/>
                  <a:pt x="5937" y="8092"/>
                  <a:pt x="5562" y="7931"/>
                </a:cubicBezTo>
                <a:cubicBezTo>
                  <a:pt x="5553" y="7927"/>
                  <a:pt x="5541" y="7924"/>
                  <a:pt x="5531" y="7920"/>
                </a:cubicBezTo>
                <a:cubicBezTo>
                  <a:pt x="5184" y="7770"/>
                  <a:pt x="4921" y="7601"/>
                  <a:pt x="4715" y="7423"/>
                </a:cubicBezTo>
                <a:cubicBezTo>
                  <a:pt x="4676" y="7387"/>
                  <a:pt x="4644" y="7352"/>
                  <a:pt x="4612" y="7316"/>
                </a:cubicBezTo>
                <a:cubicBezTo>
                  <a:pt x="4437" y="7136"/>
                  <a:pt x="4320" y="6947"/>
                  <a:pt x="4320" y="6750"/>
                </a:cubicBezTo>
                <a:cubicBezTo>
                  <a:pt x="4320" y="6550"/>
                  <a:pt x="4437" y="6362"/>
                  <a:pt x="4612" y="6181"/>
                </a:cubicBezTo>
                <a:cubicBezTo>
                  <a:pt x="4644" y="6146"/>
                  <a:pt x="4676" y="6110"/>
                  <a:pt x="4715" y="6076"/>
                </a:cubicBezTo>
                <a:cubicBezTo>
                  <a:pt x="4921" y="5898"/>
                  <a:pt x="5184" y="5729"/>
                  <a:pt x="5531" y="5577"/>
                </a:cubicBezTo>
                <a:cubicBezTo>
                  <a:pt x="5541" y="5574"/>
                  <a:pt x="5553" y="5571"/>
                  <a:pt x="5562" y="5567"/>
                </a:cubicBezTo>
                <a:cubicBezTo>
                  <a:pt x="5937" y="5407"/>
                  <a:pt x="6385" y="5264"/>
                  <a:pt x="6893" y="5144"/>
                </a:cubicBezTo>
                <a:cubicBezTo>
                  <a:pt x="6901" y="5142"/>
                  <a:pt x="6908" y="5140"/>
                  <a:pt x="6914" y="5138"/>
                </a:cubicBezTo>
                <a:cubicBezTo>
                  <a:pt x="7435" y="5017"/>
                  <a:pt x="8016" y="4918"/>
                  <a:pt x="8640" y="4848"/>
                </a:cubicBezTo>
                <a:cubicBezTo>
                  <a:pt x="9318" y="4773"/>
                  <a:pt x="10037" y="4725"/>
                  <a:pt x="10800" y="4725"/>
                </a:cubicBezTo>
                <a:cubicBezTo>
                  <a:pt x="11560" y="4725"/>
                  <a:pt x="12279" y="4773"/>
                  <a:pt x="12960" y="4848"/>
                </a:cubicBezTo>
                <a:cubicBezTo>
                  <a:pt x="13584" y="4918"/>
                  <a:pt x="14163" y="5017"/>
                  <a:pt x="14686" y="5138"/>
                </a:cubicBezTo>
                <a:cubicBezTo>
                  <a:pt x="14692" y="5140"/>
                  <a:pt x="14697" y="5142"/>
                  <a:pt x="14705" y="5144"/>
                </a:cubicBezTo>
                <a:cubicBezTo>
                  <a:pt x="15214" y="5264"/>
                  <a:pt x="15662" y="5407"/>
                  <a:pt x="16038" y="5567"/>
                </a:cubicBezTo>
                <a:cubicBezTo>
                  <a:pt x="16044" y="5571"/>
                  <a:pt x="16057" y="5574"/>
                  <a:pt x="16066" y="5577"/>
                </a:cubicBezTo>
                <a:cubicBezTo>
                  <a:pt x="16414" y="5729"/>
                  <a:pt x="16677" y="5898"/>
                  <a:pt x="16883" y="6076"/>
                </a:cubicBezTo>
                <a:cubicBezTo>
                  <a:pt x="16923" y="6110"/>
                  <a:pt x="16954" y="6146"/>
                  <a:pt x="16988" y="6181"/>
                </a:cubicBezTo>
                <a:cubicBezTo>
                  <a:pt x="17161" y="6362"/>
                  <a:pt x="17280" y="6550"/>
                  <a:pt x="17280" y="6750"/>
                </a:cubicBezTo>
                <a:cubicBezTo>
                  <a:pt x="17280" y="6947"/>
                  <a:pt x="17161" y="7136"/>
                  <a:pt x="16988" y="7316"/>
                </a:cubicBezTo>
                <a:moveTo>
                  <a:pt x="12960" y="19575"/>
                </a:moveTo>
                <a:cubicBezTo>
                  <a:pt x="12960" y="19948"/>
                  <a:pt x="11992" y="20249"/>
                  <a:pt x="10800" y="20249"/>
                </a:cubicBezTo>
                <a:cubicBezTo>
                  <a:pt x="9606" y="20249"/>
                  <a:pt x="8640" y="19948"/>
                  <a:pt x="8640" y="19575"/>
                </a:cubicBezTo>
                <a:lnTo>
                  <a:pt x="8640" y="10056"/>
                </a:lnTo>
                <a:cubicBezTo>
                  <a:pt x="9338" y="10101"/>
                  <a:pt x="10059" y="10124"/>
                  <a:pt x="10800" y="10124"/>
                </a:cubicBezTo>
                <a:cubicBezTo>
                  <a:pt x="11541" y="10124"/>
                  <a:pt x="12262" y="10101"/>
                  <a:pt x="12960" y="10056"/>
                </a:cubicBezTo>
                <a:cubicBezTo>
                  <a:pt x="12960" y="10056"/>
                  <a:pt x="12960" y="19575"/>
                  <a:pt x="12960" y="19575"/>
                </a:cubicBezTo>
                <a:close/>
                <a:moveTo>
                  <a:pt x="8640" y="2025"/>
                </a:moveTo>
                <a:cubicBezTo>
                  <a:pt x="8640" y="1651"/>
                  <a:pt x="9606" y="1350"/>
                  <a:pt x="10800" y="1350"/>
                </a:cubicBezTo>
                <a:cubicBezTo>
                  <a:pt x="11992" y="1350"/>
                  <a:pt x="12960" y="1651"/>
                  <a:pt x="12960" y="2025"/>
                </a:cubicBezTo>
                <a:lnTo>
                  <a:pt x="12960" y="3442"/>
                </a:lnTo>
                <a:cubicBezTo>
                  <a:pt x="12262" y="3398"/>
                  <a:pt x="11541" y="3375"/>
                  <a:pt x="10800" y="3375"/>
                </a:cubicBezTo>
                <a:cubicBezTo>
                  <a:pt x="10059" y="3375"/>
                  <a:pt x="9338" y="3398"/>
                  <a:pt x="8640" y="3442"/>
                </a:cubicBezTo>
                <a:cubicBezTo>
                  <a:pt x="8640" y="3442"/>
                  <a:pt x="8640" y="2025"/>
                  <a:pt x="8640" y="2025"/>
                </a:cubicBezTo>
                <a:close/>
                <a:moveTo>
                  <a:pt x="17280" y="4064"/>
                </a:moveTo>
                <a:lnTo>
                  <a:pt x="17280" y="2025"/>
                </a:lnTo>
                <a:cubicBezTo>
                  <a:pt x="17280" y="908"/>
                  <a:pt x="14373" y="0"/>
                  <a:pt x="10800" y="0"/>
                </a:cubicBezTo>
                <a:cubicBezTo>
                  <a:pt x="7225" y="0"/>
                  <a:pt x="4320" y="908"/>
                  <a:pt x="4320" y="2025"/>
                </a:cubicBezTo>
                <a:lnTo>
                  <a:pt x="4320" y="4064"/>
                </a:lnTo>
                <a:cubicBezTo>
                  <a:pt x="1710" y="4681"/>
                  <a:pt x="0" y="5649"/>
                  <a:pt x="0" y="6750"/>
                </a:cubicBezTo>
                <a:cubicBezTo>
                  <a:pt x="0" y="7850"/>
                  <a:pt x="1710" y="8818"/>
                  <a:pt x="4320" y="9434"/>
                </a:cubicBezTo>
                <a:lnTo>
                  <a:pt x="4320" y="19575"/>
                </a:lnTo>
                <a:cubicBezTo>
                  <a:pt x="4320" y="20691"/>
                  <a:pt x="7225" y="21599"/>
                  <a:pt x="10800" y="21599"/>
                </a:cubicBezTo>
                <a:cubicBezTo>
                  <a:pt x="14373" y="21599"/>
                  <a:pt x="17280" y="20691"/>
                  <a:pt x="17280" y="19575"/>
                </a:cubicBezTo>
                <a:lnTo>
                  <a:pt x="17280" y="9434"/>
                </a:lnTo>
                <a:cubicBezTo>
                  <a:pt x="19889" y="8818"/>
                  <a:pt x="21600" y="7850"/>
                  <a:pt x="21600" y="6750"/>
                </a:cubicBezTo>
                <a:cubicBezTo>
                  <a:pt x="21600" y="5649"/>
                  <a:pt x="19889" y="4681"/>
                  <a:pt x="17280" y="4064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39" name="9Slide.vn 20">
            <a:extLst>
              <a:ext uri="{FF2B5EF4-FFF2-40B4-BE49-F238E27FC236}">
                <a16:creationId xmlns:a16="http://schemas.microsoft.com/office/drawing/2014/main" id="{5C09F6F1-97E8-461A-8037-80E9D28E5E61}"/>
              </a:ext>
            </a:extLst>
          </p:cNvPr>
          <p:cNvSpPr>
            <a:spLocks/>
          </p:cNvSpPr>
          <p:nvPr/>
        </p:nvSpPr>
        <p:spPr bwMode="auto">
          <a:xfrm>
            <a:off x="6991506" y="2629216"/>
            <a:ext cx="145256" cy="4643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988" y="7316"/>
                </a:moveTo>
                <a:cubicBezTo>
                  <a:pt x="16954" y="7352"/>
                  <a:pt x="16923" y="7387"/>
                  <a:pt x="16883" y="7423"/>
                </a:cubicBezTo>
                <a:cubicBezTo>
                  <a:pt x="16677" y="7601"/>
                  <a:pt x="16414" y="7770"/>
                  <a:pt x="16066" y="7920"/>
                </a:cubicBezTo>
                <a:cubicBezTo>
                  <a:pt x="16057" y="7924"/>
                  <a:pt x="16044" y="7927"/>
                  <a:pt x="16038" y="7931"/>
                </a:cubicBezTo>
                <a:cubicBezTo>
                  <a:pt x="15662" y="8092"/>
                  <a:pt x="15214" y="8234"/>
                  <a:pt x="14705" y="8354"/>
                </a:cubicBezTo>
                <a:cubicBezTo>
                  <a:pt x="14697" y="8357"/>
                  <a:pt x="14692" y="8358"/>
                  <a:pt x="14686" y="8359"/>
                </a:cubicBezTo>
                <a:cubicBezTo>
                  <a:pt x="14163" y="8482"/>
                  <a:pt x="13584" y="8581"/>
                  <a:pt x="12960" y="8649"/>
                </a:cubicBezTo>
                <a:cubicBezTo>
                  <a:pt x="12279" y="8726"/>
                  <a:pt x="11560" y="8774"/>
                  <a:pt x="10800" y="8774"/>
                </a:cubicBezTo>
                <a:cubicBezTo>
                  <a:pt x="10037" y="8774"/>
                  <a:pt x="9318" y="8726"/>
                  <a:pt x="8640" y="8649"/>
                </a:cubicBezTo>
                <a:cubicBezTo>
                  <a:pt x="8016" y="8581"/>
                  <a:pt x="7435" y="8482"/>
                  <a:pt x="6914" y="8359"/>
                </a:cubicBezTo>
                <a:cubicBezTo>
                  <a:pt x="6908" y="8358"/>
                  <a:pt x="6901" y="8357"/>
                  <a:pt x="6893" y="8354"/>
                </a:cubicBezTo>
                <a:cubicBezTo>
                  <a:pt x="6385" y="8234"/>
                  <a:pt x="5937" y="8092"/>
                  <a:pt x="5562" y="7931"/>
                </a:cubicBezTo>
                <a:cubicBezTo>
                  <a:pt x="5553" y="7927"/>
                  <a:pt x="5541" y="7924"/>
                  <a:pt x="5531" y="7920"/>
                </a:cubicBezTo>
                <a:cubicBezTo>
                  <a:pt x="5184" y="7770"/>
                  <a:pt x="4921" y="7601"/>
                  <a:pt x="4715" y="7423"/>
                </a:cubicBezTo>
                <a:cubicBezTo>
                  <a:pt x="4676" y="7387"/>
                  <a:pt x="4644" y="7352"/>
                  <a:pt x="4612" y="7316"/>
                </a:cubicBezTo>
                <a:cubicBezTo>
                  <a:pt x="4437" y="7136"/>
                  <a:pt x="4320" y="6947"/>
                  <a:pt x="4320" y="6750"/>
                </a:cubicBezTo>
                <a:cubicBezTo>
                  <a:pt x="4320" y="6550"/>
                  <a:pt x="4437" y="6362"/>
                  <a:pt x="4612" y="6181"/>
                </a:cubicBezTo>
                <a:cubicBezTo>
                  <a:pt x="4644" y="6146"/>
                  <a:pt x="4676" y="6110"/>
                  <a:pt x="4715" y="6076"/>
                </a:cubicBezTo>
                <a:cubicBezTo>
                  <a:pt x="4921" y="5898"/>
                  <a:pt x="5184" y="5729"/>
                  <a:pt x="5531" y="5577"/>
                </a:cubicBezTo>
                <a:cubicBezTo>
                  <a:pt x="5541" y="5574"/>
                  <a:pt x="5553" y="5571"/>
                  <a:pt x="5562" y="5567"/>
                </a:cubicBezTo>
                <a:cubicBezTo>
                  <a:pt x="5937" y="5407"/>
                  <a:pt x="6385" y="5264"/>
                  <a:pt x="6893" y="5144"/>
                </a:cubicBezTo>
                <a:cubicBezTo>
                  <a:pt x="6901" y="5142"/>
                  <a:pt x="6908" y="5140"/>
                  <a:pt x="6914" y="5138"/>
                </a:cubicBezTo>
                <a:cubicBezTo>
                  <a:pt x="7435" y="5017"/>
                  <a:pt x="8016" y="4918"/>
                  <a:pt x="8640" y="4848"/>
                </a:cubicBezTo>
                <a:cubicBezTo>
                  <a:pt x="9318" y="4773"/>
                  <a:pt x="10037" y="4725"/>
                  <a:pt x="10800" y="4725"/>
                </a:cubicBezTo>
                <a:cubicBezTo>
                  <a:pt x="11560" y="4725"/>
                  <a:pt x="12279" y="4773"/>
                  <a:pt x="12960" y="4848"/>
                </a:cubicBezTo>
                <a:cubicBezTo>
                  <a:pt x="13584" y="4918"/>
                  <a:pt x="14163" y="5017"/>
                  <a:pt x="14686" y="5138"/>
                </a:cubicBezTo>
                <a:cubicBezTo>
                  <a:pt x="14692" y="5140"/>
                  <a:pt x="14697" y="5142"/>
                  <a:pt x="14705" y="5144"/>
                </a:cubicBezTo>
                <a:cubicBezTo>
                  <a:pt x="15214" y="5264"/>
                  <a:pt x="15662" y="5407"/>
                  <a:pt x="16038" y="5567"/>
                </a:cubicBezTo>
                <a:cubicBezTo>
                  <a:pt x="16044" y="5571"/>
                  <a:pt x="16057" y="5574"/>
                  <a:pt x="16066" y="5577"/>
                </a:cubicBezTo>
                <a:cubicBezTo>
                  <a:pt x="16414" y="5729"/>
                  <a:pt x="16677" y="5898"/>
                  <a:pt x="16883" y="6076"/>
                </a:cubicBezTo>
                <a:cubicBezTo>
                  <a:pt x="16923" y="6110"/>
                  <a:pt x="16954" y="6146"/>
                  <a:pt x="16988" y="6181"/>
                </a:cubicBezTo>
                <a:cubicBezTo>
                  <a:pt x="17161" y="6362"/>
                  <a:pt x="17280" y="6550"/>
                  <a:pt x="17280" y="6750"/>
                </a:cubicBezTo>
                <a:cubicBezTo>
                  <a:pt x="17280" y="6947"/>
                  <a:pt x="17161" y="7136"/>
                  <a:pt x="16988" y="7316"/>
                </a:cubicBezTo>
                <a:moveTo>
                  <a:pt x="12960" y="19575"/>
                </a:moveTo>
                <a:cubicBezTo>
                  <a:pt x="12960" y="19948"/>
                  <a:pt x="11992" y="20249"/>
                  <a:pt x="10800" y="20249"/>
                </a:cubicBezTo>
                <a:cubicBezTo>
                  <a:pt x="9606" y="20249"/>
                  <a:pt x="8640" y="19948"/>
                  <a:pt x="8640" y="19575"/>
                </a:cubicBezTo>
                <a:lnTo>
                  <a:pt x="8640" y="10056"/>
                </a:lnTo>
                <a:cubicBezTo>
                  <a:pt x="9338" y="10101"/>
                  <a:pt x="10059" y="10124"/>
                  <a:pt x="10800" y="10124"/>
                </a:cubicBezTo>
                <a:cubicBezTo>
                  <a:pt x="11541" y="10124"/>
                  <a:pt x="12262" y="10101"/>
                  <a:pt x="12960" y="10056"/>
                </a:cubicBezTo>
                <a:cubicBezTo>
                  <a:pt x="12960" y="10056"/>
                  <a:pt x="12960" y="19575"/>
                  <a:pt x="12960" y="19575"/>
                </a:cubicBezTo>
                <a:close/>
                <a:moveTo>
                  <a:pt x="8640" y="2025"/>
                </a:moveTo>
                <a:cubicBezTo>
                  <a:pt x="8640" y="1651"/>
                  <a:pt x="9606" y="1350"/>
                  <a:pt x="10800" y="1350"/>
                </a:cubicBezTo>
                <a:cubicBezTo>
                  <a:pt x="11992" y="1350"/>
                  <a:pt x="12960" y="1651"/>
                  <a:pt x="12960" y="2025"/>
                </a:cubicBezTo>
                <a:lnTo>
                  <a:pt x="12960" y="3442"/>
                </a:lnTo>
                <a:cubicBezTo>
                  <a:pt x="12262" y="3398"/>
                  <a:pt x="11541" y="3375"/>
                  <a:pt x="10800" y="3375"/>
                </a:cubicBezTo>
                <a:cubicBezTo>
                  <a:pt x="10059" y="3375"/>
                  <a:pt x="9338" y="3398"/>
                  <a:pt x="8640" y="3442"/>
                </a:cubicBezTo>
                <a:cubicBezTo>
                  <a:pt x="8640" y="3442"/>
                  <a:pt x="8640" y="2025"/>
                  <a:pt x="8640" y="2025"/>
                </a:cubicBezTo>
                <a:close/>
                <a:moveTo>
                  <a:pt x="17280" y="4064"/>
                </a:moveTo>
                <a:lnTo>
                  <a:pt x="17280" y="2025"/>
                </a:lnTo>
                <a:cubicBezTo>
                  <a:pt x="17280" y="908"/>
                  <a:pt x="14373" y="0"/>
                  <a:pt x="10800" y="0"/>
                </a:cubicBezTo>
                <a:cubicBezTo>
                  <a:pt x="7225" y="0"/>
                  <a:pt x="4320" y="908"/>
                  <a:pt x="4320" y="2025"/>
                </a:cubicBezTo>
                <a:lnTo>
                  <a:pt x="4320" y="4064"/>
                </a:lnTo>
                <a:cubicBezTo>
                  <a:pt x="1710" y="4681"/>
                  <a:pt x="0" y="5649"/>
                  <a:pt x="0" y="6750"/>
                </a:cubicBezTo>
                <a:cubicBezTo>
                  <a:pt x="0" y="7850"/>
                  <a:pt x="1710" y="8818"/>
                  <a:pt x="4320" y="9434"/>
                </a:cubicBezTo>
                <a:lnTo>
                  <a:pt x="4320" y="19575"/>
                </a:lnTo>
                <a:cubicBezTo>
                  <a:pt x="4320" y="20691"/>
                  <a:pt x="7225" y="21599"/>
                  <a:pt x="10800" y="21599"/>
                </a:cubicBezTo>
                <a:cubicBezTo>
                  <a:pt x="14373" y="21599"/>
                  <a:pt x="17280" y="20691"/>
                  <a:pt x="17280" y="19575"/>
                </a:cubicBezTo>
                <a:lnTo>
                  <a:pt x="17280" y="9434"/>
                </a:lnTo>
                <a:cubicBezTo>
                  <a:pt x="19889" y="8818"/>
                  <a:pt x="21600" y="7850"/>
                  <a:pt x="21600" y="6750"/>
                </a:cubicBezTo>
                <a:cubicBezTo>
                  <a:pt x="21600" y="5649"/>
                  <a:pt x="19889" y="4681"/>
                  <a:pt x="17280" y="4064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41" name="9Slide.vn 21">
            <a:extLst>
              <a:ext uri="{FF2B5EF4-FFF2-40B4-BE49-F238E27FC236}">
                <a16:creationId xmlns:a16="http://schemas.microsoft.com/office/drawing/2014/main" id="{99ED3151-276A-4C44-95AF-56A2A024F4C3}"/>
              </a:ext>
            </a:extLst>
          </p:cNvPr>
          <p:cNvSpPr>
            <a:spLocks/>
          </p:cNvSpPr>
          <p:nvPr/>
        </p:nvSpPr>
        <p:spPr bwMode="auto">
          <a:xfrm>
            <a:off x="6831962" y="2629216"/>
            <a:ext cx="145257" cy="4643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988" y="15416"/>
                </a:moveTo>
                <a:cubicBezTo>
                  <a:pt x="16954" y="15452"/>
                  <a:pt x="16923" y="15487"/>
                  <a:pt x="16883" y="15523"/>
                </a:cubicBezTo>
                <a:cubicBezTo>
                  <a:pt x="16677" y="15701"/>
                  <a:pt x="16414" y="15870"/>
                  <a:pt x="16066" y="16020"/>
                </a:cubicBezTo>
                <a:cubicBezTo>
                  <a:pt x="16057" y="16024"/>
                  <a:pt x="16044" y="16027"/>
                  <a:pt x="16038" y="16031"/>
                </a:cubicBezTo>
                <a:cubicBezTo>
                  <a:pt x="15662" y="16192"/>
                  <a:pt x="15214" y="16334"/>
                  <a:pt x="14705" y="16454"/>
                </a:cubicBezTo>
                <a:cubicBezTo>
                  <a:pt x="14697" y="16457"/>
                  <a:pt x="14692" y="16458"/>
                  <a:pt x="14686" y="16459"/>
                </a:cubicBezTo>
                <a:cubicBezTo>
                  <a:pt x="14163" y="16582"/>
                  <a:pt x="13584" y="16681"/>
                  <a:pt x="12960" y="16749"/>
                </a:cubicBezTo>
                <a:cubicBezTo>
                  <a:pt x="12279" y="16826"/>
                  <a:pt x="11560" y="16875"/>
                  <a:pt x="10800" y="16875"/>
                </a:cubicBezTo>
                <a:cubicBezTo>
                  <a:pt x="10037" y="16875"/>
                  <a:pt x="9318" y="16826"/>
                  <a:pt x="8640" y="16749"/>
                </a:cubicBezTo>
                <a:cubicBezTo>
                  <a:pt x="8016" y="16681"/>
                  <a:pt x="7435" y="16582"/>
                  <a:pt x="6914" y="16459"/>
                </a:cubicBezTo>
                <a:cubicBezTo>
                  <a:pt x="6908" y="16458"/>
                  <a:pt x="6901" y="16457"/>
                  <a:pt x="6893" y="16454"/>
                </a:cubicBezTo>
                <a:cubicBezTo>
                  <a:pt x="6385" y="16334"/>
                  <a:pt x="5937" y="16192"/>
                  <a:pt x="5562" y="16031"/>
                </a:cubicBezTo>
                <a:cubicBezTo>
                  <a:pt x="5553" y="16027"/>
                  <a:pt x="5541" y="16024"/>
                  <a:pt x="5531" y="16020"/>
                </a:cubicBezTo>
                <a:cubicBezTo>
                  <a:pt x="5184" y="15870"/>
                  <a:pt x="4921" y="15701"/>
                  <a:pt x="4715" y="15523"/>
                </a:cubicBezTo>
                <a:cubicBezTo>
                  <a:pt x="4676" y="15487"/>
                  <a:pt x="4644" y="15452"/>
                  <a:pt x="4612" y="15416"/>
                </a:cubicBezTo>
                <a:cubicBezTo>
                  <a:pt x="4437" y="15236"/>
                  <a:pt x="4320" y="15047"/>
                  <a:pt x="4320" y="14850"/>
                </a:cubicBezTo>
                <a:cubicBezTo>
                  <a:pt x="4320" y="14650"/>
                  <a:pt x="4437" y="14462"/>
                  <a:pt x="4612" y="14281"/>
                </a:cubicBezTo>
                <a:cubicBezTo>
                  <a:pt x="4644" y="14246"/>
                  <a:pt x="4676" y="14210"/>
                  <a:pt x="4715" y="14176"/>
                </a:cubicBezTo>
                <a:cubicBezTo>
                  <a:pt x="4921" y="13998"/>
                  <a:pt x="5184" y="13829"/>
                  <a:pt x="5531" y="13677"/>
                </a:cubicBezTo>
                <a:cubicBezTo>
                  <a:pt x="5541" y="13674"/>
                  <a:pt x="5553" y="13671"/>
                  <a:pt x="5562" y="13667"/>
                </a:cubicBezTo>
                <a:cubicBezTo>
                  <a:pt x="5937" y="13507"/>
                  <a:pt x="6385" y="13364"/>
                  <a:pt x="6893" y="13244"/>
                </a:cubicBezTo>
                <a:cubicBezTo>
                  <a:pt x="6901" y="13242"/>
                  <a:pt x="6908" y="13240"/>
                  <a:pt x="6914" y="13238"/>
                </a:cubicBezTo>
                <a:cubicBezTo>
                  <a:pt x="7435" y="13117"/>
                  <a:pt x="8016" y="13018"/>
                  <a:pt x="8640" y="12948"/>
                </a:cubicBezTo>
                <a:cubicBezTo>
                  <a:pt x="9318" y="12873"/>
                  <a:pt x="10037" y="12825"/>
                  <a:pt x="10800" y="12825"/>
                </a:cubicBezTo>
                <a:cubicBezTo>
                  <a:pt x="11560" y="12825"/>
                  <a:pt x="12279" y="12873"/>
                  <a:pt x="12960" y="12948"/>
                </a:cubicBezTo>
                <a:cubicBezTo>
                  <a:pt x="13584" y="13018"/>
                  <a:pt x="14163" y="13117"/>
                  <a:pt x="14686" y="13238"/>
                </a:cubicBezTo>
                <a:cubicBezTo>
                  <a:pt x="14692" y="13240"/>
                  <a:pt x="14697" y="13242"/>
                  <a:pt x="14705" y="13244"/>
                </a:cubicBezTo>
                <a:cubicBezTo>
                  <a:pt x="15214" y="13364"/>
                  <a:pt x="15662" y="13507"/>
                  <a:pt x="16038" y="13667"/>
                </a:cubicBezTo>
                <a:cubicBezTo>
                  <a:pt x="16044" y="13671"/>
                  <a:pt x="16057" y="13674"/>
                  <a:pt x="16066" y="13677"/>
                </a:cubicBezTo>
                <a:cubicBezTo>
                  <a:pt x="16414" y="13829"/>
                  <a:pt x="16677" y="13998"/>
                  <a:pt x="16883" y="14176"/>
                </a:cubicBezTo>
                <a:cubicBezTo>
                  <a:pt x="16923" y="14210"/>
                  <a:pt x="16954" y="14246"/>
                  <a:pt x="16988" y="14281"/>
                </a:cubicBezTo>
                <a:cubicBezTo>
                  <a:pt x="17161" y="14462"/>
                  <a:pt x="17280" y="14650"/>
                  <a:pt x="17280" y="14850"/>
                </a:cubicBezTo>
                <a:cubicBezTo>
                  <a:pt x="17280" y="15047"/>
                  <a:pt x="17161" y="15236"/>
                  <a:pt x="16988" y="15416"/>
                </a:cubicBezTo>
                <a:moveTo>
                  <a:pt x="12960" y="19575"/>
                </a:moveTo>
                <a:cubicBezTo>
                  <a:pt x="12960" y="19948"/>
                  <a:pt x="11992" y="20249"/>
                  <a:pt x="10800" y="20249"/>
                </a:cubicBezTo>
                <a:cubicBezTo>
                  <a:pt x="9606" y="20249"/>
                  <a:pt x="8640" y="19948"/>
                  <a:pt x="8640" y="19575"/>
                </a:cubicBezTo>
                <a:lnTo>
                  <a:pt x="8640" y="18156"/>
                </a:lnTo>
                <a:cubicBezTo>
                  <a:pt x="9338" y="18201"/>
                  <a:pt x="10059" y="18225"/>
                  <a:pt x="10800" y="18225"/>
                </a:cubicBezTo>
                <a:cubicBezTo>
                  <a:pt x="11541" y="18225"/>
                  <a:pt x="12262" y="18201"/>
                  <a:pt x="12960" y="18156"/>
                </a:cubicBezTo>
                <a:cubicBezTo>
                  <a:pt x="12960" y="18156"/>
                  <a:pt x="12960" y="19575"/>
                  <a:pt x="12960" y="19575"/>
                </a:cubicBezTo>
                <a:close/>
                <a:moveTo>
                  <a:pt x="8640" y="2025"/>
                </a:moveTo>
                <a:cubicBezTo>
                  <a:pt x="8640" y="1651"/>
                  <a:pt x="9606" y="1350"/>
                  <a:pt x="10800" y="1350"/>
                </a:cubicBezTo>
                <a:cubicBezTo>
                  <a:pt x="11992" y="1350"/>
                  <a:pt x="12960" y="1651"/>
                  <a:pt x="12960" y="2025"/>
                </a:cubicBezTo>
                <a:lnTo>
                  <a:pt x="12960" y="11542"/>
                </a:lnTo>
                <a:cubicBezTo>
                  <a:pt x="12262" y="11498"/>
                  <a:pt x="11541" y="11475"/>
                  <a:pt x="10800" y="11475"/>
                </a:cubicBezTo>
                <a:cubicBezTo>
                  <a:pt x="10059" y="11475"/>
                  <a:pt x="9338" y="11498"/>
                  <a:pt x="8640" y="11542"/>
                </a:cubicBezTo>
                <a:cubicBezTo>
                  <a:pt x="8640" y="11542"/>
                  <a:pt x="8640" y="2025"/>
                  <a:pt x="8640" y="2025"/>
                </a:cubicBezTo>
                <a:close/>
                <a:moveTo>
                  <a:pt x="17280" y="12164"/>
                </a:moveTo>
                <a:lnTo>
                  <a:pt x="17280" y="2025"/>
                </a:lnTo>
                <a:cubicBezTo>
                  <a:pt x="17280" y="908"/>
                  <a:pt x="14373" y="0"/>
                  <a:pt x="10800" y="0"/>
                </a:cubicBezTo>
                <a:cubicBezTo>
                  <a:pt x="7225" y="0"/>
                  <a:pt x="4320" y="908"/>
                  <a:pt x="4320" y="2025"/>
                </a:cubicBezTo>
                <a:lnTo>
                  <a:pt x="4320" y="12164"/>
                </a:lnTo>
                <a:cubicBezTo>
                  <a:pt x="1710" y="12781"/>
                  <a:pt x="0" y="13749"/>
                  <a:pt x="0" y="14850"/>
                </a:cubicBezTo>
                <a:cubicBezTo>
                  <a:pt x="0" y="15950"/>
                  <a:pt x="1710" y="16918"/>
                  <a:pt x="4320" y="17534"/>
                </a:cubicBezTo>
                <a:lnTo>
                  <a:pt x="4320" y="19575"/>
                </a:lnTo>
                <a:cubicBezTo>
                  <a:pt x="4320" y="20691"/>
                  <a:pt x="7225" y="21599"/>
                  <a:pt x="10800" y="21599"/>
                </a:cubicBezTo>
                <a:cubicBezTo>
                  <a:pt x="14373" y="21599"/>
                  <a:pt x="17280" y="20691"/>
                  <a:pt x="17280" y="19575"/>
                </a:cubicBezTo>
                <a:lnTo>
                  <a:pt x="17280" y="17534"/>
                </a:lnTo>
                <a:cubicBezTo>
                  <a:pt x="19889" y="16918"/>
                  <a:pt x="21600" y="15950"/>
                  <a:pt x="21600" y="14850"/>
                </a:cubicBezTo>
                <a:cubicBezTo>
                  <a:pt x="21600" y="13749"/>
                  <a:pt x="19889" y="12781"/>
                  <a:pt x="17280" y="12164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47" name="9Slide.vn 22">
            <a:extLst>
              <a:ext uri="{FF2B5EF4-FFF2-40B4-BE49-F238E27FC236}">
                <a16:creationId xmlns:a16="http://schemas.microsoft.com/office/drawing/2014/main" id="{13B8FB67-5C5E-422C-9430-F3D4DAEA58AD}"/>
              </a:ext>
            </a:extLst>
          </p:cNvPr>
          <p:cNvSpPr>
            <a:spLocks/>
          </p:cNvSpPr>
          <p:nvPr/>
        </p:nvSpPr>
        <p:spPr bwMode="auto">
          <a:xfrm>
            <a:off x="1833412" y="2593937"/>
            <a:ext cx="464344" cy="4643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35" y="9811"/>
                </a:moveTo>
                <a:cubicBezTo>
                  <a:pt x="20220" y="10144"/>
                  <a:pt x="20081" y="10800"/>
                  <a:pt x="18899" y="10800"/>
                </a:cubicBezTo>
                <a:lnTo>
                  <a:pt x="17549" y="10800"/>
                </a:lnTo>
                <a:cubicBezTo>
                  <a:pt x="17363" y="10800"/>
                  <a:pt x="17212" y="10950"/>
                  <a:pt x="17212" y="11137"/>
                </a:cubicBezTo>
                <a:cubicBezTo>
                  <a:pt x="17212" y="11324"/>
                  <a:pt x="17363" y="11475"/>
                  <a:pt x="17549" y="11475"/>
                </a:cubicBezTo>
                <a:lnTo>
                  <a:pt x="18858" y="11475"/>
                </a:lnTo>
                <a:cubicBezTo>
                  <a:pt x="19870" y="11475"/>
                  <a:pt x="20003" y="12314"/>
                  <a:pt x="19938" y="12719"/>
                </a:cubicBezTo>
                <a:cubicBezTo>
                  <a:pt x="19855" y="13223"/>
                  <a:pt x="19618" y="14175"/>
                  <a:pt x="18478" y="14175"/>
                </a:cubicBezTo>
                <a:lnTo>
                  <a:pt x="16874" y="14175"/>
                </a:lnTo>
                <a:cubicBezTo>
                  <a:pt x="16688" y="14175"/>
                  <a:pt x="16537" y="14325"/>
                  <a:pt x="16537" y="14512"/>
                </a:cubicBezTo>
                <a:cubicBezTo>
                  <a:pt x="16537" y="14699"/>
                  <a:pt x="16688" y="14850"/>
                  <a:pt x="16874" y="14850"/>
                </a:cubicBezTo>
                <a:lnTo>
                  <a:pt x="18203" y="14850"/>
                </a:lnTo>
                <a:cubicBezTo>
                  <a:pt x="19343" y="14850"/>
                  <a:pt x="19243" y="15718"/>
                  <a:pt x="19079" y="16237"/>
                </a:cubicBezTo>
                <a:cubicBezTo>
                  <a:pt x="18864" y="16918"/>
                  <a:pt x="18732" y="17549"/>
                  <a:pt x="17297" y="17549"/>
                </a:cubicBezTo>
                <a:lnTo>
                  <a:pt x="16196" y="17549"/>
                </a:lnTo>
                <a:cubicBezTo>
                  <a:pt x="16009" y="17549"/>
                  <a:pt x="15859" y="17700"/>
                  <a:pt x="15859" y="17887"/>
                </a:cubicBezTo>
                <a:cubicBezTo>
                  <a:pt x="15859" y="18073"/>
                  <a:pt x="16009" y="18225"/>
                  <a:pt x="16196" y="18225"/>
                </a:cubicBezTo>
                <a:lnTo>
                  <a:pt x="17255" y="18225"/>
                </a:lnTo>
                <a:cubicBezTo>
                  <a:pt x="17993" y="18225"/>
                  <a:pt x="18027" y="18923"/>
                  <a:pt x="17950" y="19174"/>
                </a:cubicBezTo>
                <a:cubicBezTo>
                  <a:pt x="17866" y="19448"/>
                  <a:pt x="17767" y="19651"/>
                  <a:pt x="17762" y="19660"/>
                </a:cubicBezTo>
                <a:cubicBezTo>
                  <a:pt x="17558" y="20028"/>
                  <a:pt x="17229" y="20249"/>
                  <a:pt x="16534" y="20249"/>
                </a:cubicBezTo>
                <a:lnTo>
                  <a:pt x="12844" y="20249"/>
                </a:lnTo>
                <a:cubicBezTo>
                  <a:pt x="10990" y="20249"/>
                  <a:pt x="9151" y="19829"/>
                  <a:pt x="9104" y="19818"/>
                </a:cubicBezTo>
                <a:cubicBezTo>
                  <a:pt x="6299" y="19172"/>
                  <a:pt x="6152" y="19122"/>
                  <a:pt x="5976" y="19072"/>
                </a:cubicBezTo>
                <a:cubicBezTo>
                  <a:pt x="5976" y="19072"/>
                  <a:pt x="5405" y="18976"/>
                  <a:pt x="5405" y="18478"/>
                </a:cubicBezTo>
                <a:lnTo>
                  <a:pt x="5399" y="9155"/>
                </a:lnTo>
                <a:cubicBezTo>
                  <a:pt x="5399" y="8839"/>
                  <a:pt x="5601" y="8552"/>
                  <a:pt x="5935" y="8452"/>
                </a:cubicBezTo>
                <a:cubicBezTo>
                  <a:pt x="5977" y="8435"/>
                  <a:pt x="6034" y="8419"/>
                  <a:pt x="6074" y="8401"/>
                </a:cubicBezTo>
                <a:cubicBezTo>
                  <a:pt x="9158" y="7125"/>
                  <a:pt x="10097" y="4324"/>
                  <a:pt x="10124" y="2025"/>
                </a:cubicBezTo>
                <a:cubicBezTo>
                  <a:pt x="10128" y="1702"/>
                  <a:pt x="10378" y="1350"/>
                  <a:pt x="10800" y="1350"/>
                </a:cubicBezTo>
                <a:cubicBezTo>
                  <a:pt x="11514" y="1350"/>
                  <a:pt x="12774" y="2782"/>
                  <a:pt x="12774" y="4554"/>
                </a:cubicBezTo>
                <a:cubicBezTo>
                  <a:pt x="12774" y="6155"/>
                  <a:pt x="12711" y="6432"/>
                  <a:pt x="12149" y="8100"/>
                </a:cubicBezTo>
                <a:cubicBezTo>
                  <a:pt x="18899" y="8100"/>
                  <a:pt x="18852" y="8196"/>
                  <a:pt x="19448" y="8353"/>
                </a:cubicBezTo>
                <a:cubicBezTo>
                  <a:pt x="20187" y="8564"/>
                  <a:pt x="20249" y="9175"/>
                  <a:pt x="20249" y="9386"/>
                </a:cubicBezTo>
                <a:cubicBezTo>
                  <a:pt x="20249" y="9618"/>
                  <a:pt x="20243" y="9584"/>
                  <a:pt x="20235" y="9811"/>
                </a:cubicBezTo>
                <a:moveTo>
                  <a:pt x="4724" y="19575"/>
                </a:moveTo>
                <a:cubicBezTo>
                  <a:pt x="4724" y="19948"/>
                  <a:pt x="4423" y="20249"/>
                  <a:pt x="4049" y="20249"/>
                </a:cubicBezTo>
                <a:lnTo>
                  <a:pt x="2024" y="20249"/>
                </a:lnTo>
                <a:cubicBezTo>
                  <a:pt x="1652" y="20249"/>
                  <a:pt x="1349" y="19948"/>
                  <a:pt x="1349" y="19575"/>
                </a:cubicBezTo>
                <a:lnTo>
                  <a:pt x="1349" y="8774"/>
                </a:lnTo>
                <a:cubicBezTo>
                  <a:pt x="1349" y="8401"/>
                  <a:pt x="1652" y="8100"/>
                  <a:pt x="2024" y="8100"/>
                </a:cubicBezTo>
                <a:lnTo>
                  <a:pt x="4049" y="8100"/>
                </a:lnTo>
                <a:cubicBezTo>
                  <a:pt x="4423" y="8100"/>
                  <a:pt x="4724" y="8401"/>
                  <a:pt x="4724" y="8774"/>
                </a:cubicBezTo>
                <a:cubicBezTo>
                  <a:pt x="4724" y="8774"/>
                  <a:pt x="4724" y="19575"/>
                  <a:pt x="4724" y="19575"/>
                </a:cubicBezTo>
                <a:close/>
                <a:moveTo>
                  <a:pt x="19686" y="7069"/>
                </a:moveTo>
                <a:cubicBezTo>
                  <a:pt x="18842" y="6846"/>
                  <a:pt x="16858" y="6849"/>
                  <a:pt x="13956" y="6773"/>
                </a:cubicBezTo>
                <a:cubicBezTo>
                  <a:pt x="14093" y="6139"/>
                  <a:pt x="14124" y="5568"/>
                  <a:pt x="14124" y="4554"/>
                </a:cubicBezTo>
                <a:cubicBezTo>
                  <a:pt x="14124" y="2133"/>
                  <a:pt x="12361" y="0"/>
                  <a:pt x="10800" y="0"/>
                </a:cubicBezTo>
                <a:cubicBezTo>
                  <a:pt x="9698" y="0"/>
                  <a:pt x="8789" y="901"/>
                  <a:pt x="8774" y="2009"/>
                </a:cubicBezTo>
                <a:cubicBezTo>
                  <a:pt x="8760" y="3368"/>
                  <a:pt x="8340" y="5716"/>
                  <a:pt x="6074" y="6906"/>
                </a:cubicBezTo>
                <a:cubicBezTo>
                  <a:pt x="5908" y="6994"/>
                  <a:pt x="5433" y="7228"/>
                  <a:pt x="5364" y="7259"/>
                </a:cubicBezTo>
                <a:lnTo>
                  <a:pt x="5399" y="7289"/>
                </a:lnTo>
                <a:cubicBezTo>
                  <a:pt x="5045" y="6984"/>
                  <a:pt x="4554" y="6750"/>
                  <a:pt x="4049" y="6750"/>
                </a:cubicBezTo>
                <a:lnTo>
                  <a:pt x="2024" y="6750"/>
                </a:lnTo>
                <a:cubicBezTo>
                  <a:pt x="908" y="6750"/>
                  <a:pt x="0" y="7658"/>
                  <a:pt x="0" y="8774"/>
                </a:cubicBezTo>
                <a:lnTo>
                  <a:pt x="0" y="19575"/>
                </a:lnTo>
                <a:cubicBezTo>
                  <a:pt x="0" y="20691"/>
                  <a:pt x="908" y="21599"/>
                  <a:pt x="2024" y="21599"/>
                </a:cubicBezTo>
                <a:lnTo>
                  <a:pt x="4049" y="21599"/>
                </a:lnTo>
                <a:cubicBezTo>
                  <a:pt x="4853" y="21599"/>
                  <a:pt x="5525" y="21114"/>
                  <a:pt x="5850" y="20434"/>
                </a:cubicBezTo>
                <a:cubicBezTo>
                  <a:pt x="5859" y="20437"/>
                  <a:pt x="5873" y="20441"/>
                  <a:pt x="5882" y="20442"/>
                </a:cubicBezTo>
                <a:cubicBezTo>
                  <a:pt x="5927" y="20454"/>
                  <a:pt x="5979" y="20467"/>
                  <a:pt x="6044" y="20485"/>
                </a:cubicBezTo>
                <a:cubicBezTo>
                  <a:pt x="6056" y="20487"/>
                  <a:pt x="6062" y="20488"/>
                  <a:pt x="6074" y="20492"/>
                </a:cubicBezTo>
                <a:cubicBezTo>
                  <a:pt x="6464" y="20588"/>
                  <a:pt x="7212" y="20768"/>
                  <a:pt x="8812" y="21135"/>
                </a:cubicBezTo>
                <a:cubicBezTo>
                  <a:pt x="9155" y="21213"/>
                  <a:pt x="10966" y="21599"/>
                  <a:pt x="12844" y="21599"/>
                </a:cubicBezTo>
                <a:lnTo>
                  <a:pt x="16534" y="21599"/>
                </a:lnTo>
                <a:cubicBezTo>
                  <a:pt x="17659" y="21599"/>
                  <a:pt x="18469" y="21167"/>
                  <a:pt x="18952" y="20298"/>
                </a:cubicBezTo>
                <a:cubicBezTo>
                  <a:pt x="18958" y="20285"/>
                  <a:pt x="19114" y="19982"/>
                  <a:pt x="19240" y="19572"/>
                </a:cubicBezTo>
                <a:cubicBezTo>
                  <a:pt x="19336" y="19263"/>
                  <a:pt x="19371" y="18827"/>
                  <a:pt x="19256" y="18384"/>
                </a:cubicBezTo>
                <a:cubicBezTo>
                  <a:pt x="19981" y="17886"/>
                  <a:pt x="20214" y="17133"/>
                  <a:pt x="20366" y="16643"/>
                </a:cubicBezTo>
                <a:cubicBezTo>
                  <a:pt x="20620" y="15838"/>
                  <a:pt x="20544" y="15235"/>
                  <a:pt x="20367" y="14803"/>
                </a:cubicBezTo>
                <a:cubicBezTo>
                  <a:pt x="20775" y="14418"/>
                  <a:pt x="21122" y="13831"/>
                  <a:pt x="21269" y="12935"/>
                </a:cubicBezTo>
                <a:cubicBezTo>
                  <a:pt x="21361" y="12380"/>
                  <a:pt x="21263" y="11809"/>
                  <a:pt x="21007" y="11334"/>
                </a:cubicBezTo>
                <a:cubicBezTo>
                  <a:pt x="21389" y="10905"/>
                  <a:pt x="21564" y="10365"/>
                  <a:pt x="21583" y="9865"/>
                </a:cubicBezTo>
                <a:lnTo>
                  <a:pt x="21591" y="9724"/>
                </a:lnTo>
                <a:cubicBezTo>
                  <a:pt x="21596" y="9635"/>
                  <a:pt x="21600" y="9581"/>
                  <a:pt x="21600" y="9386"/>
                </a:cubicBezTo>
                <a:cubicBezTo>
                  <a:pt x="21600" y="8533"/>
                  <a:pt x="21010" y="7446"/>
                  <a:pt x="19686" y="706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49" name="9Slide.vn 23">
            <a:extLst>
              <a:ext uri="{FF2B5EF4-FFF2-40B4-BE49-F238E27FC236}">
                <a16:creationId xmlns:a16="http://schemas.microsoft.com/office/drawing/2014/main" id="{61237CD4-C2F7-4D1B-91D7-5DF523CAFF84}"/>
              </a:ext>
            </a:extLst>
          </p:cNvPr>
          <p:cNvSpPr>
            <a:spLocks/>
          </p:cNvSpPr>
          <p:nvPr/>
        </p:nvSpPr>
        <p:spPr bwMode="auto">
          <a:xfrm>
            <a:off x="1877068" y="2970969"/>
            <a:ext cx="43657" cy="4365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14400"/>
                </a:moveTo>
                <a:cubicBezTo>
                  <a:pt x="8820" y="14400"/>
                  <a:pt x="7200" y="12782"/>
                  <a:pt x="7200" y="10800"/>
                </a:cubicBezTo>
                <a:cubicBezTo>
                  <a:pt x="7200" y="8817"/>
                  <a:pt x="8820" y="7200"/>
                  <a:pt x="10800" y="7200"/>
                </a:cubicBezTo>
                <a:cubicBezTo>
                  <a:pt x="12779" y="7200"/>
                  <a:pt x="14400" y="8817"/>
                  <a:pt x="14400" y="10800"/>
                </a:cubicBezTo>
                <a:cubicBezTo>
                  <a:pt x="14400" y="12782"/>
                  <a:pt x="12779" y="14400"/>
                  <a:pt x="10800" y="14400"/>
                </a:cubicBezTo>
                <a:moveTo>
                  <a:pt x="10800" y="0"/>
                </a:moveTo>
                <a:cubicBezTo>
                  <a:pt x="4837" y="0"/>
                  <a:pt x="0" y="4837"/>
                  <a:pt x="0" y="10800"/>
                </a:cubicBezTo>
                <a:cubicBezTo>
                  <a:pt x="0" y="16762"/>
                  <a:pt x="4837" y="21599"/>
                  <a:pt x="10800" y="21599"/>
                </a:cubicBezTo>
                <a:cubicBezTo>
                  <a:pt x="16762" y="21599"/>
                  <a:pt x="21600" y="16762"/>
                  <a:pt x="21600" y="10800"/>
                </a:cubicBezTo>
                <a:cubicBezTo>
                  <a:pt x="21600" y="4837"/>
                  <a:pt x="16762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50" name="9Slide.vn 24">
            <a:extLst>
              <a:ext uri="{FF2B5EF4-FFF2-40B4-BE49-F238E27FC236}">
                <a16:creationId xmlns:a16="http://schemas.microsoft.com/office/drawing/2014/main" id="{76F7CFBB-BCF9-4F69-81B9-378352D75987}"/>
              </a:ext>
            </a:extLst>
          </p:cNvPr>
          <p:cNvSpPr>
            <a:spLocks/>
          </p:cNvSpPr>
          <p:nvPr/>
        </p:nvSpPr>
        <p:spPr bwMode="auto">
          <a:xfrm>
            <a:off x="1833412" y="4353721"/>
            <a:ext cx="464344" cy="465138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349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9Slide.vn 1">
            <a:extLst>
              <a:ext uri="{FF2B5EF4-FFF2-40B4-BE49-F238E27FC236}">
                <a16:creationId xmlns:a16="http://schemas.microsoft.com/office/drawing/2014/main" id="{F5BE9C96-1173-4E6E-AC6C-4B2ED110D24F}"/>
              </a:ext>
            </a:extLst>
          </p:cNvPr>
          <p:cNvSpPr/>
          <p:nvPr/>
        </p:nvSpPr>
        <p:spPr>
          <a:xfrm>
            <a:off x="2005326" y="2017678"/>
            <a:ext cx="9331368" cy="106361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54000" dist="38100" dir="5400000" algn="t" rotWithShape="0">
              <a:schemeClr val="tx1">
                <a:lumMod val="65000"/>
                <a:lumOff val="35000"/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9Slide.vn 2">
            <a:extLst>
              <a:ext uri="{FF2B5EF4-FFF2-40B4-BE49-F238E27FC236}">
                <a16:creationId xmlns:a16="http://schemas.microsoft.com/office/drawing/2014/main" id="{1092CCA3-7112-446F-A4E0-B2487715E9CB}"/>
              </a:ext>
            </a:extLst>
          </p:cNvPr>
          <p:cNvSpPr/>
          <p:nvPr/>
        </p:nvSpPr>
        <p:spPr>
          <a:xfrm>
            <a:off x="2005326" y="1969113"/>
            <a:ext cx="6180999" cy="3448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9Slide.vn 3">
            <a:extLst>
              <a:ext uri="{FF2B5EF4-FFF2-40B4-BE49-F238E27FC236}">
                <a16:creationId xmlns:a16="http://schemas.microsoft.com/office/drawing/2014/main" id="{8B001445-49CA-46BD-8884-7C4B9180D3FC}"/>
              </a:ext>
            </a:extLst>
          </p:cNvPr>
          <p:cNvSpPr txBox="1"/>
          <p:nvPr/>
        </p:nvSpPr>
        <p:spPr>
          <a:xfrm>
            <a:off x="2146403" y="2434620"/>
            <a:ext cx="8922596" cy="5425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anchor="ctr">
            <a:spAutoFit/>
          </a:bodyPr>
          <a:lstStyle>
            <a:lvl1pPr defTabSz="457200">
              <a:lnSpc>
                <a:spcPts val="1700"/>
              </a:lnSpc>
              <a:spcBef>
                <a:spcPts val="0"/>
              </a:spcBef>
              <a:defRPr sz="1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Mô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hình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kinh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doanh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khá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phổ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biến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trong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thời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đại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công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nghệ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4.0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hiện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nay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nên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khả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năng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cạnh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tranh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với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các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trang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thương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mại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điện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tử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khác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là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rất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cao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Helvetica" panose="020B0604020202020204" pitchFamily="34" charset="0"/>
              <a:cs typeface="Helvetica" panose="020B0604020202020204" pitchFamily="34" charset="0"/>
              <a:sym typeface="Helvetica"/>
            </a:endParaRPr>
          </a:p>
        </p:txBody>
      </p:sp>
      <p:sp>
        <p:nvSpPr>
          <p:cNvPr id="2" name="9Slide.vn 4">
            <a:extLst>
              <a:ext uri="{FF2B5EF4-FFF2-40B4-BE49-F238E27FC236}">
                <a16:creationId xmlns:a16="http://schemas.microsoft.com/office/drawing/2014/main" id="{22FE9844-F54B-49DB-89D2-3BC80BBDC5EC}"/>
              </a:ext>
            </a:extLst>
          </p:cNvPr>
          <p:cNvSpPr/>
          <p:nvPr/>
        </p:nvSpPr>
        <p:spPr>
          <a:xfrm>
            <a:off x="1253320" y="1913689"/>
            <a:ext cx="67120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Arial" charset="0"/>
              </a:rPr>
              <a:t>Mô</a:t>
            </a:r>
            <a:r>
              <a:rPr lang="en-US" sz="2000" b="1" dirty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Arial" charset="0"/>
              </a:rPr>
              <a:t>hình</a:t>
            </a:r>
            <a:r>
              <a:rPr lang="en-US" sz="2000" b="1" dirty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Arial" charset="0"/>
              </a:rPr>
              <a:t>kinh</a:t>
            </a:r>
            <a:r>
              <a:rPr lang="en-US" sz="2000" b="1" dirty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Arial" charset="0"/>
              </a:rPr>
              <a:t>doanh</a:t>
            </a:r>
            <a:r>
              <a:rPr lang="en-US" sz="2000" b="1" dirty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Arial" charset="0"/>
              </a:rPr>
              <a:t>có</a:t>
            </a:r>
            <a:r>
              <a:rPr lang="en-US" sz="2000" b="1" dirty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Arial" charset="0"/>
              </a:rPr>
              <a:t>nhiều</a:t>
            </a:r>
            <a:r>
              <a:rPr lang="en-US" sz="2000" b="1" dirty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Arial" charset="0"/>
              </a:rPr>
              <a:t>cạnh</a:t>
            </a:r>
            <a:r>
              <a:rPr lang="en-US" sz="2000" b="1" dirty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Arial" charset="0"/>
              </a:rPr>
              <a:t>tranh</a:t>
            </a:r>
            <a:endParaRPr lang="en-US" sz="2000" b="1" dirty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52" name="9Slide.vn 5">
            <a:extLst>
              <a:ext uri="{FF2B5EF4-FFF2-40B4-BE49-F238E27FC236}">
                <a16:creationId xmlns:a16="http://schemas.microsoft.com/office/drawing/2014/main" id="{A921FE67-8A34-41AC-9EC1-A45BFAB085DD}"/>
              </a:ext>
            </a:extLst>
          </p:cNvPr>
          <p:cNvSpPr/>
          <p:nvPr/>
        </p:nvSpPr>
        <p:spPr>
          <a:xfrm>
            <a:off x="2005326" y="3371118"/>
            <a:ext cx="9331368" cy="106361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54000" dist="38100" dir="5400000" algn="t" rotWithShape="0">
              <a:schemeClr val="tx1">
                <a:lumMod val="65000"/>
                <a:lumOff val="35000"/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9Slide.vn 6">
            <a:extLst>
              <a:ext uri="{FF2B5EF4-FFF2-40B4-BE49-F238E27FC236}">
                <a16:creationId xmlns:a16="http://schemas.microsoft.com/office/drawing/2014/main" id="{5575EBB3-F061-435D-9D90-08E3D150B660}"/>
              </a:ext>
            </a:extLst>
          </p:cNvPr>
          <p:cNvSpPr/>
          <p:nvPr/>
        </p:nvSpPr>
        <p:spPr>
          <a:xfrm>
            <a:off x="2005324" y="3306616"/>
            <a:ext cx="6180999" cy="3448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9Slide.vn 7">
            <a:extLst>
              <a:ext uri="{FF2B5EF4-FFF2-40B4-BE49-F238E27FC236}">
                <a16:creationId xmlns:a16="http://schemas.microsoft.com/office/drawing/2014/main" id="{B342F870-041D-426B-B752-4696A77035ED}"/>
              </a:ext>
            </a:extLst>
          </p:cNvPr>
          <p:cNvSpPr txBox="1"/>
          <p:nvPr/>
        </p:nvSpPr>
        <p:spPr>
          <a:xfrm>
            <a:off x="2178459" y="3717112"/>
            <a:ext cx="8922594" cy="5386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anchor="ctr">
            <a:spAutoFit/>
          </a:bodyPr>
          <a:lstStyle>
            <a:lvl1pPr defTabSz="457200">
              <a:lnSpc>
                <a:spcPts val="1700"/>
              </a:lnSpc>
              <a:spcBef>
                <a:spcPts val="0"/>
              </a:spcBef>
              <a:defRPr sz="1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Trang web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chỉ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mới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thành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lập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nên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CSDL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cho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sản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phẩm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và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khách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hang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còn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rất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ít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nên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sẽ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mất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một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thời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gian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nữa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để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hệ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thống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có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thể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phát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triển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8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lên</a:t>
            </a:r>
            <a:r>
              <a:rPr lang="en-US" sz="1800" dirty="0">
                <a:solidFill>
                  <a:srgbClr val="000000">
                    <a:lumMod val="65000"/>
                    <a:lumOff val="35000"/>
                  </a:srgb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Helvetica" panose="020B0604020202020204" pitchFamily="34" charset="0"/>
              <a:cs typeface="Helvetica" panose="020B0604020202020204" pitchFamily="34" charset="0"/>
              <a:sym typeface="Helvetica"/>
            </a:endParaRPr>
          </a:p>
        </p:txBody>
      </p:sp>
      <p:sp>
        <p:nvSpPr>
          <p:cNvPr id="57" name="9Slide.vn 8">
            <a:extLst>
              <a:ext uri="{FF2B5EF4-FFF2-40B4-BE49-F238E27FC236}">
                <a16:creationId xmlns:a16="http://schemas.microsoft.com/office/drawing/2014/main" id="{6AFCE219-4B56-49B7-8769-65BEC68872A4}"/>
              </a:ext>
            </a:extLst>
          </p:cNvPr>
          <p:cNvSpPr/>
          <p:nvPr/>
        </p:nvSpPr>
        <p:spPr>
          <a:xfrm>
            <a:off x="2032040" y="3236168"/>
            <a:ext cx="60651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66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CSDL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cò</a:t>
            </a:r>
            <a:r>
              <a:rPr lang="en-US" sz="2000" b="1" dirty="0">
                <a:solidFill>
                  <a:srgbClr val="FFFFFF"/>
                </a:solidFill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n </a:t>
            </a:r>
            <a:r>
              <a:rPr lang="en-US" sz="2000" b="1" dirty="0" err="1">
                <a:solidFill>
                  <a:srgbClr val="FFFFFF"/>
                </a:solidFill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ít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604020202020204" pitchFamily="34" charset="0"/>
              <a:cs typeface="Helvetica" panose="020B0604020202020204" pitchFamily="34" charset="0"/>
              <a:sym typeface="Arial"/>
            </a:endParaRPr>
          </a:p>
        </p:txBody>
      </p:sp>
      <p:sp>
        <p:nvSpPr>
          <p:cNvPr id="59" name="9Slide.vn 9">
            <a:extLst>
              <a:ext uri="{FF2B5EF4-FFF2-40B4-BE49-F238E27FC236}">
                <a16:creationId xmlns:a16="http://schemas.microsoft.com/office/drawing/2014/main" id="{33360DF1-1B7B-40AE-A71C-F28AE3636C7E}"/>
              </a:ext>
            </a:extLst>
          </p:cNvPr>
          <p:cNvSpPr/>
          <p:nvPr/>
        </p:nvSpPr>
        <p:spPr>
          <a:xfrm>
            <a:off x="2016076" y="4724558"/>
            <a:ext cx="9331369" cy="1063612"/>
          </a:xfrm>
          <a:prstGeom prst="roundRect">
            <a:avLst>
              <a:gd name="adj" fmla="val 9217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54000" dist="38100" dir="5400000" algn="t" rotWithShape="0">
              <a:schemeClr val="tx1">
                <a:lumMod val="65000"/>
                <a:lumOff val="35000"/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9Slide.vn 10">
            <a:extLst>
              <a:ext uri="{FF2B5EF4-FFF2-40B4-BE49-F238E27FC236}">
                <a16:creationId xmlns:a16="http://schemas.microsoft.com/office/drawing/2014/main" id="{BCE23BE8-A7C1-4472-A836-FA1B685B2E84}"/>
              </a:ext>
            </a:extLst>
          </p:cNvPr>
          <p:cNvSpPr/>
          <p:nvPr/>
        </p:nvSpPr>
        <p:spPr>
          <a:xfrm>
            <a:off x="2016075" y="4563104"/>
            <a:ext cx="6170248" cy="3448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9Slide.vn 11">
            <a:extLst>
              <a:ext uri="{FF2B5EF4-FFF2-40B4-BE49-F238E27FC236}">
                <a16:creationId xmlns:a16="http://schemas.microsoft.com/office/drawing/2014/main" id="{5859DBB3-B3D8-4763-B64F-5B68DAE5CC06}"/>
              </a:ext>
            </a:extLst>
          </p:cNvPr>
          <p:cNvSpPr txBox="1"/>
          <p:nvPr/>
        </p:nvSpPr>
        <p:spPr>
          <a:xfrm>
            <a:off x="2189209" y="5070552"/>
            <a:ext cx="8922595" cy="5386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anchor="ctr">
            <a:spAutoFit/>
          </a:bodyPr>
          <a:lstStyle>
            <a:lvl1pPr defTabSz="457200">
              <a:lnSpc>
                <a:spcPts val="1700"/>
              </a:lnSpc>
              <a:spcBef>
                <a:spcPts val="0"/>
              </a:spcBef>
              <a:defRPr sz="1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Để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thu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hút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được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khách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hàng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thì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giao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diện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là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điều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thiết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yếu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tuy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nhiên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website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đang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tập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trung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mạnh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vào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chức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năng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nên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phân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thiết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kế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giao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diện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chưa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có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cải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thiện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Helvetica"/>
              </a:rPr>
              <a:t>nhiều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Helvetica" panose="020B0604020202020204" pitchFamily="34" charset="0"/>
              <a:cs typeface="Helvetica" panose="020B0604020202020204" pitchFamily="34" charset="0"/>
              <a:sym typeface="Helvetica"/>
            </a:endParaRPr>
          </a:p>
        </p:txBody>
      </p:sp>
      <p:sp>
        <p:nvSpPr>
          <p:cNvPr id="64" name="9Slide.vn 12">
            <a:extLst>
              <a:ext uri="{FF2B5EF4-FFF2-40B4-BE49-F238E27FC236}">
                <a16:creationId xmlns:a16="http://schemas.microsoft.com/office/drawing/2014/main" id="{98739CC4-AC61-4590-BFE3-030888FEDAC5}"/>
              </a:ext>
            </a:extLst>
          </p:cNvPr>
          <p:cNvSpPr/>
          <p:nvPr/>
        </p:nvSpPr>
        <p:spPr>
          <a:xfrm>
            <a:off x="2063245" y="4545549"/>
            <a:ext cx="60651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66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Giao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diện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chưa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được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604020202020204" pitchFamily="34" charset="0"/>
                <a:cs typeface="Helvetica" panose="020B0604020202020204" pitchFamily="34" charset="0"/>
                <a:sym typeface="Arial"/>
              </a:rPr>
              <a:t>đẹp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604020202020204" pitchFamily="34" charset="0"/>
              <a:cs typeface="Helvetica" panose="020B0604020202020204" pitchFamily="34" charset="0"/>
              <a:sym typeface="Arial"/>
            </a:endParaRPr>
          </a:p>
        </p:txBody>
      </p:sp>
      <p:sp>
        <p:nvSpPr>
          <p:cNvPr id="65" name="9Slide.vn 13">
            <a:extLst>
              <a:ext uri="{FF2B5EF4-FFF2-40B4-BE49-F238E27FC236}">
                <a16:creationId xmlns:a16="http://schemas.microsoft.com/office/drawing/2014/main" id="{15A73504-CDE2-424C-99DE-D3466D0B6802}"/>
              </a:ext>
            </a:extLst>
          </p:cNvPr>
          <p:cNvSpPr txBox="1"/>
          <p:nvPr/>
        </p:nvSpPr>
        <p:spPr>
          <a:xfrm>
            <a:off x="776748" y="955189"/>
            <a:ext cx="10638504" cy="642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0000"/>
              </a:lnSpc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2.2.2 </a:t>
            </a: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Nhược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srgbClr val="20BEA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20BEA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srgbClr val="20BEA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20BEA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9Slide.vn 14">
            <a:extLst>
              <a:ext uri="{FF2B5EF4-FFF2-40B4-BE49-F238E27FC236}">
                <a16:creationId xmlns:a16="http://schemas.microsoft.com/office/drawing/2014/main" id="{93ECDCD5-8BB0-4CC5-8AF7-C847EE68C91A}"/>
              </a:ext>
            </a:extLst>
          </p:cNvPr>
          <p:cNvSpPr/>
          <p:nvPr/>
        </p:nvSpPr>
        <p:spPr>
          <a:xfrm>
            <a:off x="5795789" y="818245"/>
            <a:ext cx="600422" cy="5327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5" name="9Slide.vn 15">
            <a:extLst>
              <a:ext uri="{FF2B5EF4-FFF2-40B4-BE49-F238E27FC236}">
                <a16:creationId xmlns:a16="http://schemas.microsoft.com/office/drawing/2014/main" id="{799392E0-BE0C-486E-BB64-1B557FFC0AC1}"/>
              </a:ext>
            </a:extLst>
          </p:cNvPr>
          <p:cNvGrpSpPr/>
          <p:nvPr/>
        </p:nvGrpSpPr>
        <p:grpSpPr>
          <a:xfrm>
            <a:off x="1253320" y="3485098"/>
            <a:ext cx="359362" cy="410598"/>
            <a:chOff x="6682705" y="4344587"/>
            <a:chExt cx="406400" cy="464344"/>
          </a:xfrm>
        </p:grpSpPr>
        <p:sp>
          <p:nvSpPr>
            <p:cNvPr id="30" name="9Slide.vn 16">
              <a:extLst>
                <a:ext uri="{FF2B5EF4-FFF2-40B4-BE49-F238E27FC236}">
                  <a16:creationId xmlns:a16="http://schemas.microsoft.com/office/drawing/2014/main" id="{AB00262A-AF82-4CD9-987D-D78F082EE4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2705" y="4344587"/>
              <a:ext cx="406400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425"/>
                  </a:moveTo>
                  <a:cubicBezTo>
                    <a:pt x="5687" y="7425"/>
                    <a:pt x="1542" y="6064"/>
                    <a:pt x="1542" y="4387"/>
                  </a:cubicBezTo>
                  <a:cubicBezTo>
                    <a:pt x="1542" y="2709"/>
                    <a:pt x="5687" y="1350"/>
                    <a:pt x="10800" y="1350"/>
                  </a:cubicBezTo>
                  <a:cubicBezTo>
                    <a:pt x="15912" y="1350"/>
                    <a:pt x="20057" y="2709"/>
                    <a:pt x="20057" y="4387"/>
                  </a:cubicBezTo>
                  <a:cubicBezTo>
                    <a:pt x="20057" y="6064"/>
                    <a:pt x="15912" y="7425"/>
                    <a:pt x="10800" y="7425"/>
                  </a:cubicBezTo>
                  <a:moveTo>
                    <a:pt x="20057" y="9112"/>
                  </a:moveTo>
                  <a:lnTo>
                    <a:pt x="20054" y="9112"/>
                  </a:lnTo>
                  <a:cubicBezTo>
                    <a:pt x="20054" y="9119"/>
                    <a:pt x="20057" y="9127"/>
                    <a:pt x="20057" y="9133"/>
                  </a:cubicBezTo>
                  <a:cubicBezTo>
                    <a:pt x="20057" y="10800"/>
                    <a:pt x="15912" y="12150"/>
                    <a:pt x="10800" y="12150"/>
                  </a:cubicBezTo>
                  <a:cubicBezTo>
                    <a:pt x="5687" y="12150"/>
                    <a:pt x="1542" y="10800"/>
                    <a:pt x="1542" y="9133"/>
                  </a:cubicBezTo>
                  <a:cubicBezTo>
                    <a:pt x="1542" y="9127"/>
                    <a:pt x="1545" y="9119"/>
                    <a:pt x="1545" y="9112"/>
                  </a:cubicBezTo>
                  <a:lnTo>
                    <a:pt x="1542" y="9112"/>
                  </a:lnTo>
                  <a:lnTo>
                    <a:pt x="1542" y="6793"/>
                  </a:lnTo>
                  <a:cubicBezTo>
                    <a:pt x="3564" y="8140"/>
                    <a:pt x="7271" y="8774"/>
                    <a:pt x="10800" y="8774"/>
                  </a:cubicBezTo>
                  <a:cubicBezTo>
                    <a:pt x="14328" y="8774"/>
                    <a:pt x="18035" y="8140"/>
                    <a:pt x="20057" y="6793"/>
                  </a:cubicBezTo>
                  <a:cubicBezTo>
                    <a:pt x="20057" y="6793"/>
                    <a:pt x="20057" y="9112"/>
                    <a:pt x="20057" y="9112"/>
                  </a:cubicBezTo>
                  <a:close/>
                  <a:moveTo>
                    <a:pt x="20057" y="13162"/>
                  </a:moveTo>
                  <a:lnTo>
                    <a:pt x="20054" y="13162"/>
                  </a:lnTo>
                  <a:cubicBezTo>
                    <a:pt x="20054" y="13169"/>
                    <a:pt x="20057" y="13177"/>
                    <a:pt x="20057" y="13183"/>
                  </a:cubicBezTo>
                  <a:cubicBezTo>
                    <a:pt x="20057" y="14850"/>
                    <a:pt x="15912" y="16200"/>
                    <a:pt x="10800" y="16200"/>
                  </a:cubicBezTo>
                  <a:cubicBezTo>
                    <a:pt x="5687" y="16200"/>
                    <a:pt x="1542" y="14850"/>
                    <a:pt x="1542" y="13183"/>
                  </a:cubicBezTo>
                  <a:cubicBezTo>
                    <a:pt x="1542" y="13177"/>
                    <a:pt x="1545" y="13169"/>
                    <a:pt x="1545" y="13162"/>
                  </a:cubicBezTo>
                  <a:lnTo>
                    <a:pt x="1542" y="13162"/>
                  </a:lnTo>
                  <a:lnTo>
                    <a:pt x="1542" y="10640"/>
                  </a:lnTo>
                  <a:cubicBezTo>
                    <a:pt x="3136" y="12077"/>
                    <a:pt x="6982" y="12825"/>
                    <a:pt x="10800" y="12825"/>
                  </a:cubicBezTo>
                  <a:cubicBezTo>
                    <a:pt x="14617" y="12825"/>
                    <a:pt x="18463" y="12077"/>
                    <a:pt x="20057" y="10640"/>
                  </a:cubicBezTo>
                  <a:cubicBezTo>
                    <a:pt x="20057" y="10640"/>
                    <a:pt x="20057" y="13162"/>
                    <a:pt x="20057" y="13162"/>
                  </a:cubicBezTo>
                  <a:close/>
                  <a:moveTo>
                    <a:pt x="20057" y="17212"/>
                  </a:moveTo>
                  <a:cubicBezTo>
                    <a:pt x="20057" y="18889"/>
                    <a:pt x="15912" y="20249"/>
                    <a:pt x="10800" y="20249"/>
                  </a:cubicBezTo>
                  <a:cubicBezTo>
                    <a:pt x="5687" y="20249"/>
                    <a:pt x="1542" y="18889"/>
                    <a:pt x="1542" y="17212"/>
                  </a:cubicBezTo>
                  <a:lnTo>
                    <a:pt x="1542" y="14690"/>
                  </a:lnTo>
                  <a:cubicBezTo>
                    <a:pt x="3136" y="16127"/>
                    <a:pt x="6982" y="16875"/>
                    <a:pt x="10800" y="16875"/>
                  </a:cubicBezTo>
                  <a:cubicBezTo>
                    <a:pt x="14617" y="16875"/>
                    <a:pt x="18463" y="16127"/>
                    <a:pt x="20057" y="14690"/>
                  </a:cubicBezTo>
                  <a:cubicBezTo>
                    <a:pt x="20057" y="14690"/>
                    <a:pt x="20057" y="17212"/>
                    <a:pt x="20057" y="17212"/>
                  </a:cubicBezTo>
                  <a:close/>
                  <a:moveTo>
                    <a:pt x="10800" y="0"/>
                  </a:moveTo>
                  <a:cubicBezTo>
                    <a:pt x="5598" y="0"/>
                    <a:pt x="0" y="1372"/>
                    <a:pt x="0" y="4387"/>
                  </a:cubicBezTo>
                  <a:lnTo>
                    <a:pt x="0" y="17212"/>
                  </a:lnTo>
                  <a:cubicBezTo>
                    <a:pt x="0" y="20226"/>
                    <a:pt x="5598" y="21599"/>
                    <a:pt x="10800" y="21599"/>
                  </a:cubicBezTo>
                  <a:cubicBezTo>
                    <a:pt x="16001" y="21599"/>
                    <a:pt x="21599" y="20226"/>
                    <a:pt x="21599" y="17212"/>
                  </a:cubicBezTo>
                  <a:lnTo>
                    <a:pt x="21599" y="4387"/>
                  </a:lnTo>
                  <a:cubicBezTo>
                    <a:pt x="21599" y="1372"/>
                    <a:pt x="16001" y="0"/>
                    <a:pt x="10800" y="0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  <p:sp>
          <p:nvSpPr>
            <p:cNvPr id="31" name="9Slide.vn 17">
              <a:extLst>
                <a:ext uri="{FF2B5EF4-FFF2-40B4-BE49-F238E27FC236}">
                  <a16:creationId xmlns:a16="http://schemas.microsoft.com/office/drawing/2014/main" id="{2F178C10-6F9C-4400-B858-336C9E090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792" y="4707330"/>
              <a:ext cx="29369" cy="285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  <p:sp>
          <p:nvSpPr>
            <p:cNvPr id="32" name="9Slide.vn 18">
              <a:extLst>
                <a:ext uri="{FF2B5EF4-FFF2-40B4-BE49-F238E27FC236}">
                  <a16:creationId xmlns:a16="http://schemas.microsoft.com/office/drawing/2014/main" id="{F4EF813A-F3C1-4F5D-94AB-5486B1FCF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792" y="4620018"/>
              <a:ext cx="29369" cy="293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  <p:sp>
          <p:nvSpPr>
            <p:cNvPr id="33" name="9Slide.vn 19">
              <a:extLst>
                <a:ext uri="{FF2B5EF4-FFF2-40B4-BE49-F238E27FC236}">
                  <a16:creationId xmlns:a16="http://schemas.microsoft.com/office/drawing/2014/main" id="{335C29D2-0ABD-47C9-AB9E-F05BB33B3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792" y="4532705"/>
              <a:ext cx="29369" cy="293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</p:grpSp>
      <p:grpSp>
        <p:nvGrpSpPr>
          <p:cNvPr id="34" name="9Slide.vn 20">
            <a:extLst>
              <a:ext uri="{FF2B5EF4-FFF2-40B4-BE49-F238E27FC236}">
                <a16:creationId xmlns:a16="http://schemas.microsoft.com/office/drawing/2014/main" id="{C472C4FC-2EBE-4096-A569-6D381C19C48A}"/>
              </a:ext>
            </a:extLst>
          </p:cNvPr>
          <p:cNvGrpSpPr/>
          <p:nvPr/>
        </p:nvGrpSpPr>
        <p:grpSpPr>
          <a:xfrm>
            <a:off x="1227702" y="2274864"/>
            <a:ext cx="410598" cy="410598"/>
            <a:chOff x="6672418" y="2629216"/>
            <a:chExt cx="464344" cy="464344"/>
          </a:xfrm>
        </p:grpSpPr>
        <p:sp>
          <p:nvSpPr>
            <p:cNvPr id="35" name="9Slide.vn 21">
              <a:extLst>
                <a:ext uri="{FF2B5EF4-FFF2-40B4-BE49-F238E27FC236}">
                  <a16:creationId xmlns:a16="http://schemas.microsoft.com/office/drawing/2014/main" id="{AF3C9A6A-0DA5-4A31-9AB5-1BEEC70193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2418" y="2629216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  <p:sp>
          <p:nvSpPr>
            <p:cNvPr id="36" name="9Slide.vn 22">
              <a:extLst>
                <a:ext uri="{FF2B5EF4-FFF2-40B4-BE49-F238E27FC236}">
                  <a16:creationId xmlns:a16="http://schemas.microsoft.com/office/drawing/2014/main" id="{C5A17B27-9900-4500-9987-D01761964F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1506" y="2629216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  <p:sp>
          <p:nvSpPr>
            <p:cNvPr id="37" name="9Slide.vn 23">
              <a:extLst>
                <a:ext uri="{FF2B5EF4-FFF2-40B4-BE49-F238E27FC236}">
                  <a16:creationId xmlns:a16="http://schemas.microsoft.com/office/drawing/2014/main" id="{51821D1F-5484-4F49-BF2D-4FECE394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962" y="2629216"/>
              <a:ext cx="145257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+mn-cs"/>
                <a:sym typeface="Gill Sans" charset="0"/>
              </a:endParaRPr>
            </a:p>
          </p:txBody>
        </p:sp>
      </p:grpSp>
      <p:sp>
        <p:nvSpPr>
          <p:cNvPr id="38" name="9Slide.vn 24">
            <a:extLst>
              <a:ext uri="{FF2B5EF4-FFF2-40B4-BE49-F238E27FC236}">
                <a16:creationId xmlns:a16="http://schemas.microsoft.com/office/drawing/2014/main" id="{5B12400C-4AB2-44E3-B610-70B76CF970BA}"/>
              </a:ext>
            </a:extLst>
          </p:cNvPr>
          <p:cNvSpPr>
            <a:spLocks/>
          </p:cNvSpPr>
          <p:nvPr/>
        </p:nvSpPr>
        <p:spPr bwMode="auto">
          <a:xfrm>
            <a:off x="1227702" y="4799520"/>
            <a:ext cx="410598" cy="411302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298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9Slide.vn 1">
            <a:extLst>
              <a:ext uri="{FF2B5EF4-FFF2-40B4-BE49-F238E27FC236}">
                <a16:creationId xmlns:a16="http://schemas.microsoft.com/office/drawing/2014/main" id="{75B17D27-D45C-4AC6-ACDD-5D651C2CFE9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9740" r="9740"/>
          <a:stretch>
            <a:fillRect/>
          </a:stretch>
        </p:blipFill>
        <p:spPr>
          <a:xfrm>
            <a:off x="0" y="0"/>
            <a:ext cx="6171823" cy="6858000"/>
          </a:xfrm>
          <a:custGeom>
            <a:avLst/>
            <a:gdLst>
              <a:gd name="connsiteX0" fmla="*/ 0 w 7236823"/>
              <a:gd name="connsiteY0" fmla="*/ 0 h 6858000"/>
              <a:gd name="connsiteX1" fmla="*/ 7236823 w 7236823"/>
              <a:gd name="connsiteY1" fmla="*/ 0 h 6858000"/>
              <a:gd name="connsiteX2" fmla="*/ 7236823 w 7236823"/>
              <a:gd name="connsiteY2" fmla="*/ 4594 h 6858000"/>
              <a:gd name="connsiteX3" fmla="*/ 7128384 w 7236823"/>
              <a:gd name="connsiteY3" fmla="*/ 13797 h 6858000"/>
              <a:gd name="connsiteX4" fmla="*/ 7006506 w 7236823"/>
              <a:gd name="connsiteY4" fmla="*/ 31308 h 6858000"/>
              <a:gd name="connsiteX5" fmla="*/ 6887808 w 7236823"/>
              <a:gd name="connsiteY5" fmla="*/ 55187 h 6858000"/>
              <a:gd name="connsiteX6" fmla="*/ 6773349 w 7236823"/>
              <a:gd name="connsiteY6" fmla="*/ 85964 h 6858000"/>
              <a:gd name="connsiteX7" fmla="*/ 6661539 w 7236823"/>
              <a:gd name="connsiteY7" fmla="*/ 122578 h 6858000"/>
              <a:gd name="connsiteX8" fmla="*/ 6552909 w 7236823"/>
              <a:gd name="connsiteY8" fmla="*/ 165029 h 6858000"/>
              <a:gd name="connsiteX9" fmla="*/ 6447988 w 7236823"/>
              <a:gd name="connsiteY9" fmla="*/ 213318 h 6858000"/>
              <a:gd name="connsiteX10" fmla="*/ 6346776 w 7236823"/>
              <a:gd name="connsiteY10" fmla="*/ 267443 h 6858000"/>
              <a:gd name="connsiteX11" fmla="*/ 6249274 w 7236823"/>
              <a:gd name="connsiteY11" fmla="*/ 326875 h 6858000"/>
              <a:gd name="connsiteX12" fmla="*/ 6155481 w 7236823"/>
              <a:gd name="connsiteY12" fmla="*/ 390552 h 6858000"/>
              <a:gd name="connsiteX13" fmla="*/ 6065397 w 7236823"/>
              <a:gd name="connsiteY13" fmla="*/ 460596 h 6858000"/>
              <a:gd name="connsiteX14" fmla="*/ 5979554 w 7236823"/>
              <a:gd name="connsiteY14" fmla="*/ 534886 h 6858000"/>
              <a:gd name="connsiteX15" fmla="*/ 5896358 w 7236823"/>
              <a:gd name="connsiteY15" fmla="*/ 613421 h 6858000"/>
              <a:gd name="connsiteX16" fmla="*/ 5817932 w 7236823"/>
              <a:gd name="connsiteY16" fmla="*/ 696201 h 6858000"/>
              <a:gd name="connsiteX17" fmla="*/ 5743216 w 7236823"/>
              <a:gd name="connsiteY17" fmla="*/ 783226 h 6858000"/>
              <a:gd name="connsiteX18" fmla="*/ 5673270 w 7236823"/>
              <a:gd name="connsiteY18" fmla="*/ 873965 h 6858000"/>
              <a:gd name="connsiteX19" fmla="*/ 5606501 w 7236823"/>
              <a:gd name="connsiteY19" fmla="*/ 968950 h 6858000"/>
              <a:gd name="connsiteX20" fmla="*/ 5544502 w 7236823"/>
              <a:gd name="connsiteY20" fmla="*/ 1067119 h 6858000"/>
              <a:gd name="connsiteX21" fmla="*/ 5486213 w 7236823"/>
              <a:gd name="connsiteY21" fmla="*/ 1168471 h 6858000"/>
              <a:gd name="connsiteX22" fmla="*/ 5432692 w 7236823"/>
              <a:gd name="connsiteY22" fmla="*/ 1273007 h 6858000"/>
              <a:gd name="connsiteX23" fmla="*/ 5382881 w 7236823"/>
              <a:gd name="connsiteY23" fmla="*/ 1380197 h 6858000"/>
              <a:gd name="connsiteX24" fmla="*/ 5337840 w 7236823"/>
              <a:gd name="connsiteY24" fmla="*/ 1490039 h 6858000"/>
              <a:gd name="connsiteX25" fmla="*/ 5297568 w 7236823"/>
              <a:gd name="connsiteY25" fmla="*/ 1602535 h 6858000"/>
              <a:gd name="connsiteX26" fmla="*/ 5261533 w 7236823"/>
              <a:gd name="connsiteY26" fmla="*/ 1717684 h 6858000"/>
              <a:gd name="connsiteX27" fmla="*/ 5230799 w 7236823"/>
              <a:gd name="connsiteY27" fmla="*/ 1834425 h 6858000"/>
              <a:gd name="connsiteX28" fmla="*/ 5203774 w 7236823"/>
              <a:gd name="connsiteY28" fmla="*/ 1952758 h 6858000"/>
              <a:gd name="connsiteX29" fmla="*/ 5181518 w 7236823"/>
              <a:gd name="connsiteY29" fmla="*/ 2072683 h 6858000"/>
              <a:gd name="connsiteX30" fmla="*/ 5164561 w 7236823"/>
              <a:gd name="connsiteY30" fmla="*/ 2194730 h 6858000"/>
              <a:gd name="connsiteX31" fmla="*/ 5152373 w 7236823"/>
              <a:gd name="connsiteY31" fmla="*/ 2317308 h 6858000"/>
              <a:gd name="connsiteX32" fmla="*/ 5144426 w 7236823"/>
              <a:gd name="connsiteY32" fmla="*/ 2440947 h 6858000"/>
              <a:gd name="connsiteX33" fmla="*/ 5142305 w 7236823"/>
              <a:gd name="connsiteY33" fmla="*/ 2565648 h 6858000"/>
              <a:gd name="connsiteX34" fmla="*/ 5140715 w 7236823"/>
              <a:gd name="connsiteY34" fmla="*/ 2690349 h 6858000"/>
              <a:gd name="connsiteX35" fmla="*/ 5135946 w 7236823"/>
              <a:gd name="connsiteY35" fmla="*/ 2815580 h 6858000"/>
              <a:gd name="connsiteX36" fmla="*/ 5128528 w 7236823"/>
              <a:gd name="connsiteY36" fmla="*/ 2940811 h 6858000"/>
              <a:gd name="connsiteX37" fmla="*/ 5117930 w 7236823"/>
              <a:gd name="connsiteY37" fmla="*/ 3065511 h 6858000"/>
              <a:gd name="connsiteX38" fmla="*/ 5102562 w 7236823"/>
              <a:gd name="connsiteY38" fmla="*/ 3190212 h 6858000"/>
              <a:gd name="connsiteX39" fmla="*/ 5084546 w 7236823"/>
              <a:gd name="connsiteY39" fmla="*/ 3313320 h 6858000"/>
              <a:gd name="connsiteX40" fmla="*/ 5062290 w 7236823"/>
              <a:gd name="connsiteY40" fmla="*/ 3435898 h 6858000"/>
              <a:gd name="connsiteX41" fmla="*/ 5036324 w 7236823"/>
              <a:gd name="connsiteY41" fmla="*/ 3556354 h 6858000"/>
              <a:gd name="connsiteX42" fmla="*/ 5006120 w 7236823"/>
              <a:gd name="connsiteY42" fmla="*/ 3675217 h 6858000"/>
              <a:gd name="connsiteX43" fmla="*/ 4971676 w 7236823"/>
              <a:gd name="connsiteY43" fmla="*/ 3793020 h 6858000"/>
              <a:gd name="connsiteX44" fmla="*/ 4932463 w 7236823"/>
              <a:gd name="connsiteY44" fmla="*/ 3908169 h 6858000"/>
              <a:gd name="connsiteX45" fmla="*/ 4888481 w 7236823"/>
              <a:gd name="connsiteY45" fmla="*/ 4019603 h 6858000"/>
              <a:gd name="connsiteX46" fmla="*/ 4839730 w 7236823"/>
              <a:gd name="connsiteY46" fmla="*/ 4129976 h 6858000"/>
              <a:gd name="connsiteX47" fmla="*/ 4786210 w 7236823"/>
              <a:gd name="connsiteY47" fmla="*/ 4236105 h 6858000"/>
              <a:gd name="connsiteX48" fmla="*/ 4727391 w 7236823"/>
              <a:gd name="connsiteY48" fmla="*/ 4339049 h 6858000"/>
              <a:gd name="connsiteX49" fmla="*/ 4663272 w 7236823"/>
              <a:gd name="connsiteY49" fmla="*/ 4438809 h 6858000"/>
              <a:gd name="connsiteX50" fmla="*/ 4593855 w 7236823"/>
              <a:gd name="connsiteY50" fmla="*/ 4534325 h 6858000"/>
              <a:gd name="connsiteX51" fmla="*/ 4518609 w 7236823"/>
              <a:gd name="connsiteY51" fmla="*/ 4625595 h 6858000"/>
              <a:gd name="connsiteX52" fmla="*/ 4437533 w 7236823"/>
              <a:gd name="connsiteY52" fmla="*/ 4712620 h 6858000"/>
              <a:gd name="connsiteX53" fmla="*/ 4350099 w 7236823"/>
              <a:gd name="connsiteY53" fmla="*/ 4794869 h 6858000"/>
              <a:gd name="connsiteX54" fmla="*/ 4257366 w 7236823"/>
              <a:gd name="connsiteY54" fmla="*/ 4871812 h 6858000"/>
              <a:gd name="connsiteX55" fmla="*/ 4157745 w 7236823"/>
              <a:gd name="connsiteY55" fmla="*/ 4944510 h 6858000"/>
              <a:gd name="connsiteX56" fmla="*/ 4051764 w 7236823"/>
              <a:gd name="connsiteY56" fmla="*/ 5010309 h 6858000"/>
              <a:gd name="connsiteX57" fmla="*/ 3939424 w 7236823"/>
              <a:gd name="connsiteY57" fmla="*/ 5071333 h 6858000"/>
              <a:gd name="connsiteX58" fmla="*/ 3820196 w 7236823"/>
              <a:gd name="connsiteY58" fmla="*/ 5125989 h 6858000"/>
              <a:gd name="connsiteX59" fmla="*/ 3693019 w 7236823"/>
              <a:gd name="connsiteY59" fmla="*/ 5173747 h 6858000"/>
              <a:gd name="connsiteX60" fmla="*/ 3560013 w 7236823"/>
              <a:gd name="connsiteY60" fmla="*/ 5215137 h 6858000"/>
              <a:gd name="connsiteX61" fmla="*/ 3419059 w 7236823"/>
              <a:gd name="connsiteY61" fmla="*/ 5249628 h 6858000"/>
              <a:gd name="connsiteX62" fmla="*/ 3270686 w 7236823"/>
              <a:gd name="connsiteY62" fmla="*/ 5277222 h 6858000"/>
              <a:gd name="connsiteX63" fmla="*/ 3115424 w 7236823"/>
              <a:gd name="connsiteY63" fmla="*/ 5296855 h 6858000"/>
              <a:gd name="connsiteX64" fmla="*/ 2951683 w 7236823"/>
              <a:gd name="connsiteY64" fmla="*/ 5309591 h 6858000"/>
              <a:gd name="connsiteX65" fmla="*/ 2779995 w 7236823"/>
              <a:gd name="connsiteY65" fmla="*/ 5313305 h 6858000"/>
              <a:gd name="connsiteX66" fmla="*/ 2609896 w 7236823"/>
              <a:gd name="connsiteY66" fmla="*/ 5317550 h 6858000"/>
              <a:gd name="connsiteX67" fmla="*/ 2450395 w 7236823"/>
              <a:gd name="connsiteY67" fmla="*/ 5330816 h 6858000"/>
              <a:gd name="connsiteX68" fmla="*/ 2302022 w 7236823"/>
              <a:gd name="connsiteY68" fmla="*/ 5351511 h 6858000"/>
              <a:gd name="connsiteX69" fmla="*/ 2162657 w 7236823"/>
              <a:gd name="connsiteY69" fmla="*/ 5379635 h 6858000"/>
              <a:gd name="connsiteX70" fmla="*/ 2033361 w 7236823"/>
              <a:gd name="connsiteY70" fmla="*/ 5414658 h 6858000"/>
              <a:gd name="connsiteX71" fmla="*/ 1913602 w 7236823"/>
              <a:gd name="connsiteY71" fmla="*/ 5456048 h 6858000"/>
              <a:gd name="connsiteX72" fmla="*/ 1802853 w 7236823"/>
              <a:gd name="connsiteY72" fmla="*/ 5502213 h 6858000"/>
              <a:gd name="connsiteX73" fmla="*/ 1700581 w 7236823"/>
              <a:gd name="connsiteY73" fmla="*/ 5554747 h 6858000"/>
              <a:gd name="connsiteX74" fmla="*/ 1606788 w 7236823"/>
              <a:gd name="connsiteY74" fmla="*/ 5610995 h 6858000"/>
              <a:gd name="connsiteX75" fmla="*/ 1519884 w 7236823"/>
              <a:gd name="connsiteY75" fmla="*/ 5671488 h 6858000"/>
              <a:gd name="connsiteX76" fmla="*/ 1441458 w 7236823"/>
              <a:gd name="connsiteY76" fmla="*/ 5735695 h 6858000"/>
              <a:gd name="connsiteX77" fmla="*/ 1370451 w 7236823"/>
              <a:gd name="connsiteY77" fmla="*/ 5802025 h 6858000"/>
              <a:gd name="connsiteX78" fmla="*/ 1305803 w 7236823"/>
              <a:gd name="connsiteY78" fmla="*/ 5871539 h 6858000"/>
              <a:gd name="connsiteX79" fmla="*/ 1248043 w 7236823"/>
              <a:gd name="connsiteY79" fmla="*/ 5941584 h 6858000"/>
              <a:gd name="connsiteX80" fmla="*/ 1196643 w 7236823"/>
              <a:gd name="connsiteY80" fmla="*/ 6013220 h 6858000"/>
              <a:gd name="connsiteX81" fmla="*/ 1151071 w 7236823"/>
              <a:gd name="connsiteY81" fmla="*/ 6085918 h 6858000"/>
              <a:gd name="connsiteX82" fmla="*/ 1110268 w 7236823"/>
              <a:gd name="connsiteY82" fmla="*/ 6158085 h 6858000"/>
              <a:gd name="connsiteX83" fmla="*/ 1075295 w 7236823"/>
              <a:gd name="connsiteY83" fmla="*/ 6229722 h 6858000"/>
              <a:gd name="connsiteX84" fmla="*/ 1045090 w 7236823"/>
              <a:gd name="connsiteY84" fmla="*/ 6300828 h 6858000"/>
              <a:gd name="connsiteX85" fmla="*/ 1018595 w 7236823"/>
              <a:gd name="connsiteY85" fmla="*/ 6369280 h 6858000"/>
              <a:gd name="connsiteX86" fmla="*/ 996869 w 7236823"/>
              <a:gd name="connsiteY86" fmla="*/ 6436141 h 6858000"/>
              <a:gd name="connsiteX87" fmla="*/ 978322 w 7236823"/>
              <a:gd name="connsiteY87" fmla="*/ 6499818 h 6858000"/>
              <a:gd name="connsiteX88" fmla="*/ 964015 w 7236823"/>
              <a:gd name="connsiteY88" fmla="*/ 6560311 h 6858000"/>
              <a:gd name="connsiteX89" fmla="*/ 952357 w 7236823"/>
              <a:gd name="connsiteY89" fmla="*/ 6616559 h 6858000"/>
              <a:gd name="connsiteX90" fmla="*/ 943349 w 7236823"/>
              <a:gd name="connsiteY90" fmla="*/ 6669092 h 6858000"/>
              <a:gd name="connsiteX91" fmla="*/ 936460 w 7236823"/>
              <a:gd name="connsiteY91" fmla="*/ 6715258 h 6858000"/>
              <a:gd name="connsiteX92" fmla="*/ 931161 w 7236823"/>
              <a:gd name="connsiteY92" fmla="*/ 6757179 h 6858000"/>
              <a:gd name="connsiteX93" fmla="*/ 928512 w 7236823"/>
              <a:gd name="connsiteY93" fmla="*/ 6792201 h 6858000"/>
              <a:gd name="connsiteX94" fmla="*/ 925862 w 7236823"/>
              <a:gd name="connsiteY94" fmla="*/ 6841020 h 6858000"/>
              <a:gd name="connsiteX95" fmla="*/ 925862 w 7236823"/>
              <a:gd name="connsiteY95" fmla="*/ 6858000 h 6858000"/>
              <a:gd name="connsiteX96" fmla="*/ 0 w 7236823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7236823" h="6858000">
                <a:moveTo>
                  <a:pt x="0" y="0"/>
                </a:moveTo>
                <a:lnTo>
                  <a:pt x="7236823" y="0"/>
                </a:lnTo>
                <a:lnTo>
                  <a:pt x="7236823" y="4594"/>
                </a:lnTo>
                <a:lnTo>
                  <a:pt x="7128384" y="13797"/>
                </a:lnTo>
                <a:lnTo>
                  <a:pt x="7006506" y="31308"/>
                </a:lnTo>
                <a:lnTo>
                  <a:pt x="6887808" y="55187"/>
                </a:lnTo>
                <a:lnTo>
                  <a:pt x="6773349" y="85964"/>
                </a:lnTo>
                <a:lnTo>
                  <a:pt x="6661539" y="122578"/>
                </a:lnTo>
                <a:lnTo>
                  <a:pt x="6552909" y="165029"/>
                </a:lnTo>
                <a:lnTo>
                  <a:pt x="6447988" y="213318"/>
                </a:lnTo>
                <a:lnTo>
                  <a:pt x="6346776" y="267443"/>
                </a:lnTo>
                <a:lnTo>
                  <a:pt x="6249274" y="326875"/>
                </a:lnTo>
                <a:lnTo>
                  <a:pt x="6155481" y="390552"/>
                </a:lnTo>
                <a:lnTo>
                  <a:pt x="6065397" y="460596"/>
                </a:lnTo>
                <a:lnTo>
                  <a:pt x="5979554" y="534886"/>
                </a:lnTo>
                <a:lnTo>
                  <a:pt x="5896358" y="613421"/>
                </a:lnTo>
                <a:lnTo>
                  <a:pt x="5817932" y="696201"/>
                </a:lnTo>
                <a:lnTo>
                  <a:pt x="5743216" y="783226"/>
                </a:lnTo>
                <a:lnTo>
                  <a:pt x="5673270" y="873965"/>
                </a:lnTo>
                <a:lnTo>
                  <a:pt x="5606501" y="968950"/>
                </a:lnTo>
                <a:lnTo>
                  <a:pt x="5544502" y="1067119"/>
                </a:lnTo>
                <a:lnTo>
                  <a:pt x="5486213" y="1168471"/>
                </a:lnTo>
                <a:lnTo>
                  <a:pt x="5432692" y="1273007"/>
                </a:lnTo>
                <a:lnTo>
                  <a:pt x="5382881" y="1380197"/>
                </a:lnTo>
                <a:lnTo>
                  <a:pt x="5337840" y="1490039"/>
                </a:lnTo>
                <a:lnTo>
                  <a:pt x="5297568" y="1602535"/>
                </a:lnTo>
                <a:lnTo>
                  <a:pt x="5261533" y="1717684"/>
                </a:lnTo>
                <a:lnTo>
                  <a:pt x="5230799" y="1834425"/>
                </a:lnTo>
                <a:lnTo>
                  <a:pt x="5203774" y="1952758"/>
                </a:lnTo>
                <a:lnTo>
                  <a:pt x="5181518" y="2072683"/>
                </a:lnTo>
                <a:lnTo>
                  <a:pt x="5164561" y="2194730"/>
                </a:lnTo>
                <a:lnTo>
                  <a:pt x="5152373" y="2317308"/>
                </a:lnTo>
                <a:lnTo>
                  <a:pt x="5144426" y="2440947"/>
                </a:lnTo>
                <a:lnTo>
                  <a:pt x="5142305" y="2565648"/>
                </a:lnTo>
                <a:lnTo>
                  <a:pt x="5140715" y="2690349"/>
                </a:lnTo>
                <a:lnTo>
                  <a:pt x="5135946" y="2815580"/>
                </a:lnTo>
                <a:lnTo>
                  <a:pt x="5128528" y="2940811"/>
                </a:lnTo>
                <a:lnTo>
                  <a:pt x="5117930" y="3065511"/>
                </a:lnTo>
                <a:lnTo>
                  <a:pt x="5102562" y="3190212"/>
                </a:lnTo>
                <a:lnTo>
                  <a:pt x="5084546" y="3313320"/>
                </a:lnTo>
                <a:lnTo>
                  <a:pt x="5062290" y="3435898"/>
                </a:lnTo>
                <a:lnTo>
                  <a:pt x="5036324" y="3556354"/>
                </a:lnTo>
                <a:lnTo>
                  <a:pt x="5006120" y="3675217"/>
                </a:lnTo>
                <a:lnTo>
                  <a:pt x="4971676" y="3793020"/>
                </a:lnTo>
                <a:lnTo>
                  <a:pt x="4932463" y="3908169"/>
                </a:lnTo>
                <a:lnTo>
                  <a:pt x="4888481" y="4019603"/>
                </a:lnTo>
                <a:lnTo>
                  <a:pt x="4839730" y="4129976"/>
                </a:lnTo>
                <a:lnTo>
                  <a:pt x="4786210" y="4236105"/>
                </a:lnTo>
                <a:lnTo>
                  <a:pt x="4727391" y="4339049"/>
                </a:lnTo>
                <a:lnTo>
                  <a:pt x="4663272" y="4438809"/>
                </a:lnTo>
                <a:lnTo>
                  <a:pt x="4593855" y="4534325"/>
                </a:lnTo>
                <a:lnTo>
                  <a:pt x="4518609" y="4625595"/>
                </a:lnTo>
                <a:lnTo>
                  <a:pt x="4437533" y="4712620"/>
                </a:lnTo>
                <a:lnTo>
                  <a:pt x="4350099" y="4794869"/>
                </a:lnTo>
                <a:lnTo>
                  <a:pt x="4257366" y="4871812"/>
                </a:lnTo>
                <a:lnTo>
                  <a:pt x="4157745" y="4944510"/>
                </a:lnTo>
                <a:lnTo>
                  <a:pt x="4051764" y="5010309"/>
                </a:lnTo>
                <a:lnTo>
                  <a:pt x="3939424" y="5071333"/>
                </a:lnTo>
                <a:lnTo>
                  <a:pt x="3820196" y="5125989"/>
                </a:lnTo>
                <a:lnTo>
                  <a:pt x="3693019" y="5173747"/>
                </a:lnTo>
                <a:lnTo>
                  <a:pt x="3560013" y="5215137"/>
                </a:lnTo>
                <a:lnTo>
                  <a:pt x="3419059" y="5249628"/>
                </a:lnTo>
                <a:lnTo>
                  <a:pt x="3270686" y="5277222"/>
                </a:lnTo>
                <a:lnTo>
                  <a:pt x="3115424" y="5296855"/>
                </a:lnTo>
                <a:lnTo>
                  <a:pt x="2951683" y="5309591"/>
                </a:lnTo>
                <a:lnTo>
                  <a:pt x="2779995" y="5313305"/>
                </a:lnTo>
                <a:lnTo>
                  <a:pt x="2609896" y="5317550"/>
                </a:lnTo>
                <a:lnTo>
                  <a:pt x="2450395" y="5330816"/>
                </a:lnTo>
                <a:lnTo>
                  <a:pt x="2302022" y="5351511"/>
                </a:lnTo>
                <a:lnTo>
                  <a:pt x="2162657" y="5379635"/>
                </a:lnTo>
                <a:lnTo>
                  <a:pt x="2033361" y="5414658"/>
                </a:lnTo>
                <a:lnTo>
                  <a:pt x="1913602" y="5456048"/>
                </a:lnTo>
                <a:lnTo>
                  <a:pt x="1802853" y="5502213"/>
                </a:lnTo>
                <a:lnTo>
                  <a:pt x="1700581" y="5554747"/>
                </a:lnTo>
                <a:lnTo>
                  <a:pt x="1606788" y="5610995"/>
                </a:lnTo>
                <a:lnTo>
                  <a:pt x="1519884" y="5671488"/>
                </a:lnTo>
                <a:lnTo>
                  <a:pt x="1441458" y="5735695"/>
                </a:lnTo>
                <a:lnTo>
                  <a:pt x="1370451" y="5802025"/>
                </a:lnTo>
                <a:lnTo>
                  <a:pt x="1305803" y="5871539"/>
                </a:lnTo>
                <a:lnTo>
                  <a:pt x="1248043" y="5941584"/>
                </a:lnTo>
                <a:lnTo>
                  <a:pt x="1196643" y="6013220"/>
                </a:lnTo>
                <a:lnTo>
                  <a:pt x="1151071" y="6085918"/>
                </a:lnTo>
                <a:lnTo>
                  <a:pt x="1110268" y="6158085"/>
                </a:lnTo>
                <a:lnTo>
                  <a:pt x="1075295" y="6229722"/>
                </a:lnTo>
                <a:lnTo>
                  <a:pt x="1045090" y="6300828"/>
                </a:lnTo>
                <a:lnTo>
                  <a:pt x="1018595" y="6369280"/>
                </a:lnTo>
                <a:lnTo>
                  <a:pt x="996869" y="6436141"/>
                </a:lnTo>
                <a:lnTo>
                  <a:pt x="978322" y="6499818"/>
                </a:lnTo>
                <a:lnTo>
                  <a:pt x="964015" y="6560311"/>
                </a:lnTo>
                <a:lnTo>
                  <a:pt x="952357" y="6616559"/>
                </a:lnTo>
                <a:lnTo>
                  <a:pt x="943349" y="6669092"/>
                </a:lnTo>
                <a:lnTo>
                  <a:pt x="936460" y="6715258"/>
                </a:lnTo>
                <a:lnTo>
                  <a:pt x="931161" y="6757179"/>
                </a:lnTo>
                <a:lnTo>
                  <a:pt x="928512" y="6792201"/>
                </a:lnTo>
                <a:lnTo>
                  <a:pt x="925862" y="6841020"/>
                </a:lnTo>
                <a:lnTo>
                  <a:pt x="92586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9Slide.vn 3">
            <a:extLst>
              <a:ext uri="{FF2B5EF4-FFF2-40B4-BE49-F238E27FC236}">
                <a16:creationId xmlns:a16="http://schemas.microsoft.com/office/drawing/2014/main" id="{9B4EECEF-0273-4AE7-838E-FF82B47FBCA6}"/>
              </a:ext>
            </a:extLst>
          </p:cNvPr>
          <p:cNvSpPr txBox="1">
            <a:spLocks/>
          </p:cNvSpPr>
          <p:nvPr/>
        </p:nvSpPr>
        <p:spPr>
          <a:xfrm>
            <a:off x="4163628" y="556246"/>
            <a:ext cx="7874763" cy="85957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183DB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20BEA0"/>
                </a:solidFill>
                <a:effectLst/>
                <a:uLnTx/>
                <a:uFillTx/>
                <a:latin typeface="Century Gothic" panose="020B0502020202020204" pitchFamily="34" charset="0"/>
                <a:ea typeface="Roboto Bold"/>
                <a:cs typeface="Helvetica" panose="020B0604020202020204" pitchFamily="34" charset="0"/>
                <a:sym typeface="Roboto Bold"/>
              </a:rPr>
              <a:t>2.3 TECHNOLOGY</a:t>
            </a:r>
            <a:endParaRPr kumimoji="0" lang="id-ID" sz="6000" b="1" i="0" u="none" strike="noStrike" kern="1200" cap="none" spc="0" normalizeH="0" baseline="0" noProof="0" dirty="0">
              <a:ln>
                <a:noFill/>
              </a:ln>
              <a:solidFill>
                <a:srgbClr val="20BEA0"/>
              </a:solidFill>
              <a:effectLst/>
              <a:uLnTx/>
              <a:uFillTx/>
              <a:latin typeface="Century Gothic" panose="020B0502020202020204" pitchFamily="34" charset="0"/>
              <a:ea typeface="Roboto Bold"/>
              <a:cs typeface="Helvetica" panose="020B0604020202020204" pitchFamily="34" charset="0"/>
              <a:sym typeface="Roboto 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3569C9-6BFA-4C80-AA70-626CE78F8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346" y="5037831"/>
            <a:ext cx="3453047" cy="1431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6D1EB1-3CE7-44E1-A962-38DD31E594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870" y="1250556"/>
            <a:ext cx="5318589" cy="32581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4ACFB3A-D5F5-47A4-A1D0-833E12CBD2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451" y="4194699"/>
            <a:ext cx="4572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349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9Slide.vn 2">
            <a:extLst>
              <a:ext uri="{FF2B5EF4-FFF2-40B4-BE49-F238E27FC236}">
                <a16:creationId xmlns:a16="http://schemas.microsoft.com/office/drawing/2014/main" id="{A79BD688-13CA-43E9-902A-49EFCCDF28D9}"/>
              </a:ext>
            </a:extLst>
          </p:cNvPr>
          <p:cNvSpPr txBox="1"/>
          <p:nvPr/>
        </p:nvSpPr>
        <p:spPr>
          <a:xfrm>
            <a:off x="661344" y="379183"/>
            <a:ext cx="5322205" cy="54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Helvetica" panose="020B0604020202020204" pitchFamily="34" charset="0"/>
              </a:rPr>
              <a:t>3.1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Helvetica" panose="020B0604020202020204" pitchFamily="34" charset="0"/>
              </a:rPr>
              <a:t>Usecase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Helvetica" panose="020B0604020202020204" pitchFamily="34" charset="0"/>
              </a:rPr>
              <a:t> 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20BEA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Helvetica" panose="020B0604020202020204" pitchFamily="34" charset="0"/>
              </a:rPr>
              <a:t>Tổng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20BEA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Helvetica" panose="020B0604020202020204" pitchFamily="34" charset="0"/>
              </a:rPr>
              <a:t> 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20BEA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Helvetica" panose="020B0604020202020204" pitchFamily="34" charset="0"/>
              </a:rPr>
              <a:t>quát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20BEA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C41AF1-BFB2-48C3-B851-0E119C931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069" y="921319"/>
            <a:ext cx="9356960" cy="56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778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2">
      <a:dk1>
        <a:srgbClr val="000000"/>
      </a:dk1>
      <a:lt1>
        <a:srgbClr val="FFFFFF"/>
      </a:lt1>
      <a:dk2>
        <a:srgbClr val="2D3847"/>
      </a:dk2>
      <a:lt2>
        <a:srgbClr val="000000"/>
      </a:lt2>
      <a:accent1>
        <a:srgbClr val="20BEA0"/>
      </a:accent1>
      <a:accent2>
        <a:srgbClr val="33ADD3"/>
      </a:accent2>
      <a:accent3>
        <a:srgbClr val="1E4EB8"/>
      </a:accent3>
      <a:accent4>
        <a:srgbClr val="A516DE"/>
      </a:accent4>
      <a:accent5>
        <a:srgbClr val="EE1457"/>
      </a:accent5>
      <a:accent6>
        <a:srgbClr val="EB9B0B"/>
      </a:accent6>
      <a:hlink>
        <a:srgbClr val="44546A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574</Words>
  <Application>Microsoft Office PowerPoint</Application>
  <PresentationFormat>Widescreen</PresentationFormat>
  <Paragraphs>66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Gill Sans</vt:lpstr>
      <vt:lpstr>Roboto</vt:lpstr>
      <vt:lpstr>Arial</vt:lpstr>
      <vt:lpstr>Calibri</vt:lpstr>
      <vt:lpstr>Calibri Light</vt:lpstr>
      <vt:lpstr>Cambria</vt:lpstr>
      <vt:lpstr>Century Gothic</vt:lpstr>
      <vt:lpstr>Helvetica</vt:lpstr>
      <vt:lpstr>Segoe UI Light</vt:lpstr>
      <vt:lpstr>Times New Roman</vt:lpstr>
      <vt:lpstr>Office Theme</vt:lpstr>
      <vt:lpstr>Hệ Thống Thương Mại Điện Tử</vt:lpstr>
      <vt:lpstr>Danh sách thành viên </vt:lpstr>
      <vt:lpstr>PowerPoint Presentation</vt:lpstr>
      <vt:lpstr>1. Thương mại điện tử là gì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9slide.vn</dc:title>
  <dc:subject>9slide.vn</dc:subject>
  <dc:creator>9slide.vn</dc:creator>
  <cp:keywords>9Slide.vn</cp:keywords>
  <dc:description>9slide.vn</dc:description>
  <cp:lastModifiedBy>p0tabe</cp:lastModifiedBy>
  <cp:revision>72</cp:revision>
  <dcterms:created xsi:type="dcterms:W3CDTF">2018-02-08T02:27:52Z</dcterms:created>
  <dcterms:modified xsi:type="dcterms:W3CDTF">2020-11-05T14:25:06Z</dcterms:modified>
  <cp:category>9Slide.vn</cp:category>
</cp:coreProperties>
</file>

<file path=docProps/thumbnail.jpeg>
</file>